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4" r:id="rId2"/>
  </p:sldMasterIdLst>
  <p:notesMasterIdLst>
    <p:notesMasterId r:id="rId3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Lst>
  <p:sldSz cx="12192000" cy="6858000"/>
  <p:notesSz cx="6858000" cy="9144000"/>
  <p:embeddedFontLst>
    <p:embeddedFont>
      <p:font typeface="Poppins" charset="0"/>
      <p:regular r:id="rId35"/>
      <p:bold r:id="rId36"/>
      <p:italic r:id="rId37"/>
      <p:boldItalic r:id="rId38"/>
    </p:embeddedFont>
    <p:embeddedFont>
      <p:font typeface="Muli" charset="0"/>
      <p:regular r:id="rId39"/>
      <p:bold r:id="rId40"/>
      <p:italic r:id="rId41"/>
      <p:boldItalic r:id="rId42"/>
    </p:embeddedFont>
    <p:embeddedFont>
      <p:font typeface="Calibri" pitchFamily="3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pos="3840">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629" y="-77"/>
      </p:cViewPr>
      <p:guideLst>
        <p:guide orient="horz" pos="2160"/>
        <p:guide pos="384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viewProps" Target="view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50f73e1e55_4_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NC</a:t>
            </a:r>
            <a:endParaRPr/>
          </a:p>
        </p:txBody>
      </p:sp>
      <p:sp>
        <p:nvSpPr>
          <p:cNvPr id="163" name="Google Shape;163;g50f73e1e55_4_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50f73e1e55_0_1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Derived from emissions inventory</a:t>
            </a:r>
            <a:endParaRPr/>
          </a:p>
        </p:txBody>
      </p:sp>
      <p:sp>
        <p:nvSpPr>
          <p:cNvPr id="232" name="Google Shape;232;g50f73e1e55_0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638b78175c_0_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Derived from emissions inventory</a:t>
            </a:r>
            <a:endParaRPr/>
          </a:p>
        </p:txBody>
      </p:sp>
      <p:sp>
        <p:nvSpPr>
          <p:cNvPr id="240" name="Google Shape;240;g638b78175c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50f73e1e55_0_1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Mention Solana Beach</a:t>
            </a:r>
            <a:endParaRPr/>
          </a:p>
        </p:txBody>
      </p:sp>
      <p:sp>
        <p:nvSpPr>
          <p:cNvPr id="248" name="Google Shape;248;g50f73e1e55_0_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638b78175c_0_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Mention Solana Beach</a:t>
            </a:r>
            <a:endParaRPr/>
          </a:p>
        </p:txBody>
      </p:sp>
      <p:sp>
        <p:nvSpPr>
          <p:cNvPr id="258" name="Google Shape;258;g638b78175c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5bd0c82516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Derived from emissions inventory</a:t>
            </a:r>
            <a:endParaRPr/>
          </a:p>
        </p:txBody>
      </p:sp>
      <p:sp>
        <p:nvSpPr>
          <p:cNvPr id="266" name="Google Shape;266;g5bd0c82516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638b78175c_0_1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Mention Solana Beach</a:t>
            </a:r>
            <a:endParaRPr/>
          </a:p>
        </p:txBody>
      </p:sp>
      <p:sp>
        <p:nvSpPr>
          <p:cNvPr id="278" name="Google Shape;278;g638b78175c_0_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638b78175c_0_1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Mention Solana Beach</a:t>
            </a:r>
            <a:endParaRPr/>
          </a:p>
        </p:txBody>
      </p:sp>
      <p:sp>
        <p:nvSpPr>
          <p:cNvPr id="285" name="Google Shape;285;g638b78175c_0_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638b78175c_0_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Derived from emissions inventory</a:t>
            </a:r>
            <a:endParaRPr/>
          </a:p>
        </p:txBody>
      </p:sp>
      <p:sp>
        <p:nvSpPr>
          <p:cNvPr id="293" name="Google Shape;293;g638b78175c_0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638b78175c_0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Derived from emissions inventory</a:t>
            </a:r>
            <a:endParaRPr/>
          </a:p>
        </p:txBody>
      </p:sp>
      <p:sp>
        <p:nvSpPr>
          <p:cNvPr id="305" name="Google Shape;305;g638b78175c_0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638b78175c_0_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Derived from emissions inventory</a:t>
            </a:r>
            <a:endParaRPr/>
          </a:p>
        </p:txBody>
      </p:sp>
      <p:sp>
        <p:nvSpPr>
          <p:cNvPr id="313" name="Google Shape;313;g638b78175c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5bd0c82516_0_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Derived from emissions inventory</a:t>
            </a:r>
            <a:endParaRPr/>
          </a:p>
        </p:txBody>
      </p:sp>
      <p:sp>
        <p:nvSpPr>
          <p:cNvPr id="170" name="Google Shape;170;g5bd0c82516_0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638b78175c_0_1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100"/>
              <a:buFont typeface="Arial"/>
              <a:buNone/>
            </a:pPr>
            <a:r>
              <a:rPr lang="en" sz="1100">
                <a:solidFill>
                  <a:schemeClr val="dk2"/>
                </a:solidFill>
                <a:latin typeface="Arial"/>
                <a:ea typeface="Arial"/>
                <a:cs typeface="Arial"/>
                <a:sym typeface="Arial"/>
              </a:rPr>
              <a:t>Walking should be the city’s top transportation priority. Walking is the cheapest and most space-efficient form of transportation, it allows for social interaction, it’s built-in exercise, and it’s good for business. The most successful commercial streets tend to have high volume of pedestrians.</a:t>
            </a:r>
            <a:endParaRPr sz="1100">
              <a:solidFill>
                <a:schemeClr val="dk2"/>
              </a:solidFill>
              <a:latin typeface="Arial"/>
              <a:ea typeface="Arial"/>
              <a:cs typeface="Arial"/>
              <a:sym typeface="Arial"/>
            </a:endParaRPr>
          </a:p>
          <a:p>
            <a:pPr marL="0" lvl="0" indent="0" algn="l" rtl="0">
              <a:spcBef>
                <a:spcPts val="0"/>
              </a:spcBef>
              <a:spcAft>
                <a:spcPts val="0"/>
              </a:spcAft>
              <a:buNone/>
            </a:pPr>
            <a:endParaRPr/>
          </a:p>
        </p:txBody>
      </p:sp>
      <p:sp>
        <p:nvSpPr>
          <p:cNvPr id="325" name="Google Shape;325;g638b78175c_0_1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638b78175c_0_17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Connec</a:t>
            </a:r>
            <a:endParaRPr/>
          </a:p>
        </p:txBody>
      </p:sp>
      <p:sp>
        <p:nvSpPr>
          <p:cNvPr id="335" name="Google Shape;335;g638b78175c_0_1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638b78175c_0_2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Connec</a:t>
            </a:r>
            <a:endParaRPr/>
          </a:p>
        </p:txBody>
      </p:sp>
      <p:sp>
        <p:nvSpPr>
          <p:cNvPr id="343" name="Google Shape;343;g638b78175c_0_2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638b78175c_0_7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Derived from emissions inventory</a:t>
            </a:r>
            <a:endParaRPr/>
          </a:p>
        </p:txBody>
      </p:sp>
      <p:sp>
        <p:nvSpPr>
          <p:cNvPr id="350" name="Google Shape;350;g638b78175c_0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638b78175c_0_1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100"/>
              <a:buFont typeface="Arial"/>
              <a:buNone/>
            </a:pPr>
            <a:r>
              <a:rPr lang="en" sz="1100">
                <a:solidFill>
                  <a:schemeClr val="dk2"/>
                </a:solidFill>
                <a:latin typeface="Arial"/>
                <a:ea typeface="Arial"/>
                <a:cs typeface="Arial"/>
                <a:sym typeface="Arial"/>
              </a:rPr>
              <a:t>Weekly composting and recycling and every other week trash pickup, since 2011 (spot the trash can) </a:t>
            </a:r>
            <a:endParaRPr sz="1100">
              <a:solidFill>
                <a:schemeClr val="dk2"/>
              </a:solidFill>
              <a:latin typeface="Arial"/>
              <a:ea typeface="Arial"/>
              <a:cs typeface="Arial"/>
              <a:sym typeface="Arial"/>
            </a:endParaRPr>
          </a:p>
          <a:p>
            <a:pPr marL="0" lvl="0" indent="0" algn="l" rtl="0">
              <a:spcBef>
                <a:spcPts val="0"/>
              </a:spcBef>
              <a:spcAft>
                <a:spcPts val="0"/>
              </a:spcAft>
              <a:buNone/>
            </a:pPr>
            <a:endParaRPr/>
          </a:p>
        </p:txBody>
      </p:sp>
      <p:sp>
        <p:nvSpPr>
          <p:cNvPr id="362" name="Google Shape;362;g638b78175c_0_1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638b78175c_0_9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Derived from emissions inventory</a:t>
            </a:r>
            <a:endParaRPr/>
          </a:p>
        </p:txBody>
      </p:sp>
      <p:sp>
        <p:nvSpPr>
          <p:cNvPr id="369" name="Google Shape;369;g638b78175c_0_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638b78175c_0_2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Derived from emissions inventory</a:t>
            </a:r>
            <a:endParaRPr/>
          </a:p>
        </p:txBody>
      </p:sp>
      <p:sp>
        <p:nvSpPr>
          <p:cNvPr id="381" name="Google Shape;381;g638b78175c_0_2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5631401bb9_0_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g5631401bb9_0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5631401bb9_0_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MM -- latest report card good, but not great </a:t>
            </a:r>
            <a:endParaRPr/>
          </a:p>
        </p:txBody>
      </p:sp>
      <p:sp>
        <p:nvSpPr>
          <p:cNvPr id="398" name="Google Shape;398;g5631401bb9_0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50f73e1e55_0_1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MM </a:t>
            </a:r>
            <a:endParaRPr/>
          </a:p>
        </p:txBody>
      </p:sp>
      <p:sp>
        <p:nvSpPr>
          <p:cNvPr id="405" name="Google Shape;405;g50f73e1e55_0_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638b78175c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Derived from emissions inventory</a:t>
            </a:r>
            <a:endParaRPr/>
          </a:p>
        </p:txBody>
      </p:sp>
      <p:sp>
        <p:nvSpPr>
          <p:cNvPr id="178" name="Google Shape;178;g638b78175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50f73e1e55_0_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MM</a:t>
            </a:r>
            <a:endParaRPr/>
          </a:p>
        </p:txBody>
      </p:sp>
      <p:sp>
        <p:nvSpPr>
          <p:cNvPr id="412" name="Google Shape;412;g50f73e1e55_0_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5bd0c82516_0_10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MM</a:t>
            </a:r>
            <a:endParaRPr/>
          </a:p>
        </p:txBody>
      </p:sp>
      <p:sp>
        <p:nvSpPr>
          <p:cNvPr id="421" name="Google Shape;421;g5bd0c82516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5bd0c82516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Derived from emissions inventory</a:t>
            </a:r>
            <a:endParaRPr/>
          </a:p>
        </p:txBody>
      </p:sp>
      <p:sp>
        <p:nvSpPr>
          <p:cNvPr id="184" name="Google Shape;184;g5bd0c82516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638b78175c_0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Derived from emissions inventory</a:t>
            </a:r>
            <a:endParaRPr/>
          </a:p>
        </p:txBody>
      </p:sp>
      <p:sp>
        <p:nvSpPr>
          <p:cNvPr id="191" name="Google Shape;191;g638b78175c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638b78175c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Derived from emissions inventory</a:t>
            </a:r>
            <a:endParaRPr/>
          </a:p>
        </p:txBody>
      </p:sp>
      <p:sp>
        <p:nvSpPr>
          <p:cNvPr id="198" name="Google Shape;198;g638b78175c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638b78175c_0_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Derived from emissions inventory</a:t>
            </a:r>
            <a:endParaRPr/>
          </a:p>
        </p:txBody>
      </p:sp>
      <p:sp>
        <p:nvSpPr>
          <p:cNvPr id="206" name="Google Shape;206;g638b78175c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5bd0c82516_0_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Derived from emissions inventory</a:t>
            </a:r>
            <a:endParaRPr/>
          </a:p>
        </p:txBody>
      </p:sp>
      <p:sp>
        <p:nvSpPr>
          <p:cNvPr id="214" name="Google Shape;214;g5bd0c82516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62a96c19a2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Derived from emissions inventory</a:t>
            </a:r>
            <a:endParaRPr/>
          </a:p>
        </p:txBody>
      </p:sp>
      <p:sp>
        <p:nvSpPr>
          <p:cNvPr id="222" name="Google Shape;222;g62a96c19a2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with Pictures">
  <p:cSld name="Title Slide with Pictures">
    <p:bg>
      <p:bgPr>
        <a:solidFill>
          <a:schemeClr val="lt1"/>
        </a:solidFill>
        <a:effectLst/>
      </p:bgPr>
    </p:bg>
    <p:spTree>
      <p:nvGrpSpPr>
        <p:cNvPr id="1" name="Shape 16"/>
        <p:cNvGrpSpPr/>
        <p:nvPr/>
      </p:nvGrpSpPr>
      <p:grpSpPr>
        <a:xfrm>
          <a:off x="0" y="0"/>
          <a:ext cx="0" cy="0"/>
          <a:chOff x="0" y="0"/>
          <a:chExt cx="0" cy="0"/>
        </a:xfrm>
      </p:grpSpPr>
      <p:sp>
        <p:nvSpPr>
          <p:cNvPr id="17" name="Google Shape;17;p2"/>
          <p:cNvSpPr/>
          <p:nvPr/>
        </p:nvSpPr>
        <p:spPr>
          <a:xfrm>
            <a:off x="0" y="4800600"/>
            <a:ext cx="12192000" cy="2057400"/>
          </a:xfrm>
          <a:prstGeom prst="rect">
            <a:avLst/>
          </a:prstGeom>
          <a:solidFill>
            <a:srgbClr val="5388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 name="Google Shape;18;p2"/>
          <p:cNvSpPr txBox="1">
            <a:spLocks noGrp="1"/>
          </p:cNvSpPr>
          <p:nvPr>
            <p:ph type="ctrTitle"/>
          </p:nvPr>
        </p:nvSpPr>
        <p:spPr>
          <a:xfrm>
            <a:off x="533400" y="5084483"/>
            <a:ext cx="11125200" cy="9144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4400"/>
              <a:buFont typeface="Calibri"/>
              <a:buNone/>
              <a:defRPr sz="4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 descr="An empty placeholder to add an image. Click on the placeholder and select the image that you wish to add"/>
          <p:cNvSpPr>
            <a:spLocks noGrp="1"/>
          </p:cNvSpPr>
          <p:nvPr>
            <p:ph type="pic" idx="2"/>
          </p:nvPr>
        </p:nvSpPr>
        <p:spPr>
          <a:xfrm>
            <a:off x="1" y="1"/>
            <a:ext cx="4023360" cy="4745736"/>
          </a:xfrm>
          <a:prstGeom prst="rect">
            <a:avLst/>
          </a:prstGeom>
          <a:noFill/>
          <a:ln>
            <a:noFill/>
          </a:ln>
        </p:spPr>
        <p:txBody>
          <a:bodyPr spcFirstLastPara="1" wrap="square" lIns="91425" tIns="457200" rIns="91425" bIns="45700" anchor="t" anchorCtr="0">
            <a:noAutofit/>
          </a:bodyPr>
          <a:lstStyle>
            <a:lvl1pPr marR="0" lvl="0" algn="ctr" rtl="0">
              <a:lnSpc>
                <a:spcPct val="90000"/>
              </a:lnSpc>
              <a:spcBef>
                <a:spcPts val="1800"/>
              </a:spcBef>
              <a:spcAft>
                <a:spcPts val="0"/>
              </a:spcAft>
              <a:buClr>
                <a:srgbClr val="375B1A"/>
              </a:buClr>
              <a:buSzPts val="2000"/>
              <a:buFont typeface="Arial"/>
              <a:buNone/>
              <a:defRPr sz="2000" b="0" i="0" u="none" strike="noStrike" cap="none">
                <a:solidFill>
                  <a:schemeClr val="dk1"/>
                </a:solidFill>
                <a:latin typeface="Calibri"/>
                <a:ea typeface="Calibri"/>
                <a:cs typeface="Calibri"/>
                <a:sym typeface="Calibri"/>
              </a:defRPr>
            </a:lvl1pPr>
            <a:lvl2pPr marR="0" lvl="1" algn="l" rtl="0">
              <a:lnSpc>
                <a:spcPct val="90000"/>
              </a:lnSpc>
              <a:spcBef>
                <a:spcPts val="800"/>
              </a:spcBef>
              <a:spcAft>
                <a:spcPts val="0"/>
              </a:spcAft>
              <a:buClr>
                <a:srgbClr val="375B1A"/>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800"/>
              </a:spcBef>
              <a:spcAft>
                <a:spcPts val="0"/>
              </a:spcAft>
              <a:buClr>
                <a:srgbClr val="375B1A"/>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800"/>
              </a:spcBef>
              <a:spcAft>
                <a:spcPts val="0"/>
              </a:spcAft>
              <a:buClr>
                <a:srgbClr val="375B1A"/>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800"/>
              </a:spcBef>
              <a:spcAft>
                <a:spcPts val="0"/>
              </a:spcAft>
              <a:buClr>
                <a:srgbClr val="375B1A"/>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800"/>
              </a:spcBef>
              <a:spcAft>
                <a:spcPts val="0"/>
              </a:spcAft>
              <a:buClr>
                <a:srgbClr val="375B1A"/>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800"/>
              </a:spcBef>
              <a:spcAft>
                <a:spcPts val="0"/>
              </a:spcAft>
              <a:buClr>
                <a:srgbClr val="375B1A"/>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800"/>
              </a:spcBef>
              <a:spcAft>
                <a:spcPts val="0"/>
              </a:spcAft>
              <a:buClr>
                <a:srgbClr val="375B1A"/>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800"/>
              </a:spcBef>
              <a:spcAft>
                <a:spcPts val="0"/>
              </a:spcAft>
              <a:buClr>
                <a:srgbClr val="375B1A"/>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0" name="Google Shape;20;p2" descr="An empty placeholder to add an image. Click on the placeholder and select the image that you wish to add"/>
          <p:cNvSpPr>
            <a:spLocks noGrp="1"/>
          </p:cNvSpPr>
          <p:nvPr>
            <p:ph type="pic" idx="3"/>
          </p:nvPr>
        </p:nvSpPr>
        <p:spPr>
          <a:xfrm>
            <a:off x="4084320" y="1"/>
            <a:ext cx="4023360" cy="4745736"/>
          </a:xfrm>
          <a:prstGeom prst="rect">
            <a:avLst/>
          </a:prstGeom>
          <a:noFill/>
          <a:ln>
            <a:noFill/>
          </a:ln>
        </p:spPr>
        <p:txBody>
          <a:bodyPr spcFirstLastPara="1" wrap="square" lIns="91425" tIns="457200" rIns="91425" bIns="45700" anchor="t" anchorCtr="0">
            <a:noAutofit/>
          </a:bodyPr>
          <a:lstStyle>
            <a:lvl1pPr marR="0" lvl="0" algn="ctr" rtl="0">
              <a:lnSpc>
                <a:spcPct val="90000"/>
              </a:lnSpc>
              <a:spcBef>
                <a:spcPts val="1800"/>
              </a:spcBef>
              <a:spcAft>
                <a:spcPts val="0"/>
              </a:spcAft>
              <a:buClr>
                <a:srgbClr val="375B1A"/>
              </a:buClr>
              <a:buSzPts val="2000"/>
              <a:buFont typeface="Arial"/>
              <a:buNone/>
              <a:defRPr sz="2000" b="0" i="0" u="none" strike="noStrike" cap="none">
                <a:solidFill>
                  <a:schemeClr val="dk1"/>
                </a:solidFill>
                <a:latin typeface="Calibri"/>
                <a:ea typeface="Calibri"/>
                <a:cs typeface="Calibri"/>
                <a:sym typeface="Calibri"/>
              </a:defRPr>
            </a:lvl1pPr>
            <a:lvl2pPr marR="0" lvl="1" algn="l" rtl="0">
              <a:lnSpc>
                <a:spcPct val="90000"/>
              </a:lnSpc>
              <a:spcBef>
                <a:spcPts val="800"/>
              </a:spcBef>
              <a:spcAft>
                <a:spcPts val="0"/>
              </a:spcAft>
              <a:buClr>
                <a:srgbClr val="375B1A"/>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800"/>
              </a:spcBef>
              <a:spcAft>
                <a:spcPts val="0"/>
              </a:spcAft>
              <a:buClr>
                <a:srgbClr val="375B1A"/>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800"/>
              </a:spcBef>
              <a:spcAft>
                <a:spcPts val="0"/>
              </a:spcAft>
              <a:buClr>
                <a:srgbClr val="375B1A"/>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800"/>
              </a:spcBef>
              <a:spcAft>
                <a:spcPts val="0"/>
              </a:spcAft>
              <a:buClr>
                <a:srgbClr val="375B1A"/>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800"/>
              </a:spcBef>
              <a:spcAft>
                <a:spcPts val="0"/>
              </a:spcAft>
              <a:buClr>
                <a:srgbClr val="375B1A"/>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800"/>
              </a:spcBef>
              <a:spcAft>
                <a:spcPts val="0"/>
              </a:spcAft>
              <a:buClr>
                <a:srgbClr val="375B1A"/>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800"/>
              </a:spcBef>
              <a:spcAft>
                <a:spcPts val="0"/>
              </a:spcAft>
              <a:buClr>
                <a:srgbClr val="375B1A"/>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800"/>
              </a:spcBef>
              <a:spcAft>
                <a:spcPts val="0"/>
              </a:spcAft>
              <a:buClr>
                <a:srgbClr val="375B1A"/>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1" name="Google Shape;21;p2" descr="An empty placeholder to add an image. Click on the placeholder and select the image that you wish to add"/>
          <p:cNvSpPr>
            <a:spLocks noGrp="1"/>
          </p:cNvSpPr>
          <p:nvPr>
            <p:ph type="pic" idx="4"/>
          </p:nvPr>
        </p:nvSpPr>
        <p:spPr>
          <a:xfrm>
            <a:off x="8168640" y="1"/>
            <a:ext cx="4023360" cy="4745736"/>
          </a:xfrm>
          <a:prstGeom prst="rect">
            <a:avLst/>
          </a:prstGeom>
          <a:noFill/>
          <a:ln>
            <a:noFill/>
          </a:ln>
        </p:spPr>
        <p:txBody>
          <a:bodyPr spcFirstLastPara="1" wrap="square" lIns="91425" tIns="457200" rIns="91425" bIns="45700" anchor="t" anchorCtr="0">
            <a:noAutofit/>
          </a:bodyPr>
          <a:lstStyle>
            <a:lvl1pPr marR="0" lvl="0" algn="ctr" rtl="0">
              <a:lnSpc>
                <a:spcPct val="90000"/>
              </a:lnSpc>
              <a:spcBef>
                <a:spcPts val="1800"/>
              </a:spcBef>
              <a:spcAft>
                <a:spcPts val="0"/>
              </a:spcAft>
              <a:buClr>
                <a:srgbClr val="375B1A"/>
              </a:buClr>
              <a:buSzPts val="2000"/>
              <a:buFont typeface="Arial"/>
              <a:buNone/>
              <a:defRPr sz="2000" b="0" i="0" u="none" strike="noStrike" cap="none">
                <a:solidFill>
                  <a:schemeClr val="dk1"/>
                </a:solidFill>
                <a:latin typeface="Calibri"/>
                <a:ea typeface="Calibri"/>
                <a:cs typeface="Calibri"/>
                <a:sym typeface="Calibri"/>
              </a:defRPr>
            </a:lvl1pPr>
            <a:lvl2pPr marR="0" lvl="1" algn="l" rtl="0">
              <a:lnSpc>
                <a:spcPct val="90000"/>
              </a:lnSpc>
              <a:spcBef>
                <a:spcPts val="800"/>
              </a:spcBef>
              <a:spcAft>
                <a:spcPts val="0"/>
              </a:spcAft>
              <a:buClr>
                <a:srgbClr val="375B1A"/>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800"/>
              </a:spcBef>
              <a:spcAft>
                <a:spcPts val="0"/>
              </a:spcAft>
              <a:buClr>
                <a:srgbClr val="375B1A"/>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800"/>
              </a:spcBef>
              <a:spcAft>
                <a:spcPts val="0"/>
              </a:spcAft>
              <a:buClr>
                <a:srgbClr val="375B1A"/>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800"/>
              </a:spcBef>
              <a:spcAft>
                <a:spcPts val="0"/>
              </a:spcAft>
              <a:buClr>
                <a:srgbClr val="375B1A"/>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800"/>
              </a:spcBef>
              <a:spcAft>
                <a:spcPts val="0"/>
              </a:spcAft>
              <a:buClr>
                <a:srgbClr val="375B1A"/>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800"/>
              </a:spcBef>
              <a:spcAft>
                <a:spcPts val="0"/>
              </a:spcAft>
              <a:buClr>
                <a:srgbClr val="375B1A"/>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800"/>
              </a:spcBef>
              <a:spcAft>
                <a:spcPts val="0"/>
              </a:spcAft>
              <a:buClr>
                <a:srgbClr val="375B1A"/>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800"/>
              </a:spcBef>
              <a:spcAft>
                <a:spcPts val="0"/>
              </a:spcAft>
              <a:buClr>
                <a:srgbClr val="375B1A"/>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2" name="Google Shape;22;p2"/>
          <p:cNvSpPr txBox="1">
            <a:spLocks noGrp="1"/>
          </p:cNvSpPr>
          <p:nvPr>
            <p:ph type="subTitle" idx="1"/>
          </p:nvPr>
        </p:nvSpPr>
        <p:spPr>
          <a:xfrm>
            <a:off x="533400" y="6043123"/>
            <a:ext cx="11125200" cy="5715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SzPts val="2000"/>
              <a:buNone/>
              <a:defRPr sz="2000" cap="none">
                <a:solidFill>
                  <a:schemeClr val="lt1"/>
                </a:solidFill>
              </a:defRPr>
            </a:lvl1pPr>
            <a:lvl2pPr lvl="1" algn="ctr">
              <a:lnSpc>
                <a:spcPct val="90000"/>
              </a:lnSpc>
              <a:spcBef>
                <a:spcPts val="800"/>
              </a:spcBef>
              <a:spcAft>
                <a:spcPts val="0"/>
              </a:spcAft>
              <a:buSzPts val="2000"/>
              <a:buNone/>
              <a:defRPr sz="2000"/>
            </a:lvl2pPr>
            <a:lvl3pPr lvl="2" algn="ctr">
              <a:lnSpc>
                <a:spcPct val="90000"/>
              </a:lnSpc>
              <a:spcBef>
                <a:spcPts val="800"/>
              </a:spcBef>
              <a:spcAft>
                <a:spcPts val="0"/>
              </a:spcAft>
              <a:buSzPts val="1800"/>
              <a:buNone/>
              <a:defRPr sz="1800"/>
            </a:lvl3pPr>
            <a:lvl4pPr lvl="3" algn="ctr">
              <a:lnSpc>
                <a:spcPct val="90000"/>
              </a:lnSpc>
              <a:spcBef>
                <a:spcPts val="800"/>
              </a:spcBef>
              <a:spcAft>
                <a:spcPts val="0"/>
              </a:spcAft>
              <a:buSzPts val="1600"/>
              <a:buNone/>
              <a:defRPr sz="1600"/>
            </a:lvl4pPr>
            <a:lvl5pPr lvl="4" algn="ctr">
              <a:lnSpc>
                <a:spcPct val="90000"/>
              </a:lnSpc>
              <a:spcBef>
                <a:spcPts val="800"/>
              </a:spcBef>
              <a:spcAft>
                <a:spcPts val="0"/>
              </a:spcAft>
              <a:buSzPts val="1600"/>
              <a:buNone/>
              <a:defRPr sz="1600"/>
            </a:lvl5pPr>
            <a:lvl6pPr lvl="5" algn="ctr">
              <a:lnSpc>
                <a:spcPct val="90000"/>
              </a:lnSpc>
              <a:spcBef>
                <a:spcPts val="800"/>
              </a:spcBef>
              <a:spcAft>
                <a:spcPts val="0"/>
              </a:spcAft>
              <a:buSzPts val="1600"/>
              <a:buNone/>
              <a:defRPr sz="1600"/>
            </a:lvl6pPr>
            <a:lvl7pPr lvl="6" algn="ctr">
              <a:lnSpc>
                <a:spcPct val="90000"/>
              </a:lnSpc>
              <a:spcBef>
                <a:spcPts val="800"/>
              </a:spcBef>
              <a:spcAft>
                <a:spcPts val="0"/>
              </a:spcAft>
              <a:buSzPts val="1600"/>
              <a:buNone/>
              <a:defRPr sz="1600"/>
            </a:lvl7pPr>
            <a:lvl8pPr lvl="7" algn="ctr">
              <a:lnSpc>
                <a:spcPct val="90000"/>
              </a:lnSpc>
              <a:spcBef>
                <a:spcPts val="800"/>
              </a:spcBef>
              <a:spcAft>
                <a:spcPts val="0"/>
              </a:spcAft>
              <a:buSzPts val="1600"/>
              <a:buNone/>
              <a:defRPr sz="1600"/>
            </a:lvl8pPr>
            <a:lvl9pPr lvl="8" algn="ctr">
              <a:lnSpc>
                <a:spcPct val="90000"/>
              </a:lnSpc>
              <a:spcBef>
                <a:spcPts val="800"/>
              </a:spcBef>
              <a:spcAft>
                <a:spcPts val="0"/>
              </a:spcAft>
              <a:buSzPts val="1600"/>
              <a:buNone/>
              <a:defRPr sz="1600"/>
            </a:lvl9pPr>
          </a:lstStyle>
          <a:p>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63"/>
        <p:cNvGrpSpPr/>
        <p:nvPr/>
      </p:nvGrpSpPr>
      <p:grpSpPr>
        <a:xfrm>
          <a:off x="0" y="0"/>
          <a:ext cx="0" cy="0"/>
          <a:chOff x="0" y="0"/>
          <a:chExt cx="0" cy="0"/>
        </a:xfrm>
      </p:grpSpPr>
      <p:sp>
        <p:nvSpPr>
          <p:cNvPr id="64" name="Google Shape;64;p11"/>
          <p:cNvSpPr txBox="1">
            <a:spLocks noGrp="1"/>
          </p:cNvSpPr>
          <p:nvPr>
            <p:ph type="title"/>
          </p:nvPr>
        </p:nvSpPr>
        <p:spPr>
          <a:xfrm>
            <a:off x="8151812" y="1672934"/>
            <a:ext cx="3506788" cy="288036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538828"/>
              </a:buClr>
              <a:buSzPts val="3000"/>
              <a:buFont typeface="Calibri"/>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11"/>
          <p:cNvSpPr txBox="1">
            <a:spLocks noGrp="1"/>
          </p:cNvSpPr>
          <p:nvPr>
            <p:ph type="body" idx="1"/>
          </p:nvPr>
        </p:nvSpPr>
        <p:spPr>
          <a:xfrm>
            <a:off x="530352" y="457200"/>
            <a:ext cx="7242111" cy="5715000"/>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800"/>
              </a:spcBef>
              <a:spcAft>
                <a:spcPts val="0"/>
              </a:spcAft>
              <a:buSzPts val="2000"/>
              <a:buChar char="▪"/>
              <a:defRPr sz="2000"/>
            </a:lvl1pPr>
            <a:lvl2pPr marL="914400" lvl="1" indent="-342900" algn="l">
              <a:lnSpc>
                <a:spcPct val="90000"/>
              </a:lnSpc>
              <a:spcBef>
                <a:spcPts val="800"/>
              </a:spcBef>
              <a:spcAft>
                <a:spcPts val="0"/>
              </a:spcAft>
              <a:buSzPts val="1800"/>
              <a:buChar char="▪"/>
              <a:defRPr sz="1800"/>
            </a:lvl2pPr>
            <a:lvl3pPr marL="1371600" lvl="2" indent="-330200" algn="l">
              <a:lnSpc>
                <a:spcPct val="90000"/>
              </a:lnSpc>
              <a:spcBef>
                <a:spcPts val="800"/>
              </a:spcBef>
              <a:spcAft>
                <a:spcPts val="0"/>
              </a:spcAft>
              <a:buSzPts val="1600"/>
              <a:buChar char="▪"/>
              <a:defRPr sz="1600"/>
            </a:lvl3pPr>
            <a:lvl4pPr marL="1828800" lvl="3" indent="-317500" algn="l">
              <a:lnSpc>
                <a:spcPct val="90000"/>
              </a:lnSpc>
              <a:spcBef>
                <a:spcPts val="800"/>
              </a:spcBef>
              <a:spcAft>
                <a:spcPts val="0"/>
              </a:spcAft>
              <a:buSzPts val="1400"/>
              <a:buChar char="▪"/>
              <a:defRPr sz="1400"/>
            </a:lvl4pPr>
            <a:lvl5pPr marL="2286000" lvl="4" indent="-317500" algn="l">
              <a:lnSpc>
                <a:spcPct val="90000"/>
              </a:lnSpc>
              <a:spcBef>
                <a:spcPts val="800"/>
              </a:spcBef>
              <a:spcAft>
                <a:spcPts val="0"/>
              </a:spcAft>
              <a:buSzPts val="1400"/>
              <a:buChar char="▪"/>
              <a:defRPr sz="1400"/>
            </a:lvl5pPr>
            <a:lvl6pPr marL="2743200" lvl="5" indent="-317500" algn="l">
              <a:lnSpc>
                <a:spcPct val="90000"/>
              </a:lnSpc>
              <a:spcBef>
                <a:spcPts val="800"/>
              </a:spcBef>
              <a:spcAft>
                <a:spcPts val="0"/>
              </a:spcAft>
              <a:buSzPts val="1400"/>
              <a:buChar char="▪"/>
              <a:defRPr sz="1400"/>
            </a:lvl6pPr>
            <a:lvl7pPr marL="3200400" lvl="6" indent="-317500" algn="l">
              <a:lnSpc>
                <a:spcPct val="90000"/>
              </a:lnSpc>
              <a:spcBef>
                <a:spcPts val="800"/>
              </a:spcBef>
              <a:spcAft>
                <a:spcPts val="0"/>
              </a:spcAft>
              <a:buSzPts val="1400"/>
              <a:buChar char="▪"/>
              <a:defRPr sz="1400"/>
            </a:lvl7pPr>
            <a:lvl8pPr marL="3657600" lvl="7" indent="-317500" algn="l">
              <a:lnSpc>
                <a:spcPct val="90000"/>
              </a:lnSpc>
              <a:spcBef>
                <a:spcPts val="800"/>
              </a:spcBef>
              <a:spcAft>
                <a:spcPts val="0"/>
              </a:spcAft>
              <a:buSzPts val="1400"/>
              <a:buChar char="▪"/>
              <a:defRPr sz="1400"/>
            </a:lvl8pPr>
            <a:lvl9pPr marL="4114800" lvl="8" indent="-317500" algn="l">
              <a:lnSpc>
                <a:spcPct val="90000"/>
              </a:lnSpc>
              <a:spcBef>
                <a:spcPts val="800"/>
              </a:spcBef>
              <a:spcAft>
                <a:spcPts val="0"/>
              </a:spcAft>
              <a:buSzPts val="1400"/>
              <a:buChar char="▪"/>
              <a:defRPr sz="1400"/>
            </a:lvl9pPr>
          </a:lstStyle>
          <a:p>
            <a:endParaRPr/>
          </a:p>
        </p:txBody>
      </p:sp>
      <p:sp>
        <p:nvSpPr>
          <p:cNvPr id="66" name="Google Shape;66;p11"/>
          <p:cNvSpPr txBox="1">
            <a:spLocks noGrp="1"/>
          </p:cNvSpPr>
          <p:nvPr>
            <p:ph type="body" idx="2"/>
          </p:nvPr>
        </p:nvSpPr>
        <p:spPr>
          <a:xfrm>
            <a:off x="8151812" y="4590288"/>
            <a:ext cx="3514564" cy="158191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800"/>
              </a:spcBef>
              <a:spcAft>
                <a:spcPts val="0"/>
              </a:spcAft>
              <a:buSzPts val="1600"/>
              <a:buNone/>
              <a:defRPr sz="1600"/>
            </a:lvl1pPr>
            <a:lvl2pPr marL="914400" lvl="1" indent="-228600" algn="l">
              <a:lnSpc>
                <a:spcPct val="90000"/>
              </a:lnSpc>
              <a:spcBef>
                <a:spcPts val="800"/>
              </a:spcBef>
              <a:spcAft>
                <a:spcPts val="0"/>
              </a:spcAft>
              <a:buSzPts val="1400"/>
              <a:buNone/>
              <a:defRPr sz="1400"/>
            </a:lvl2pPr>
            <a:lvl3pPr marL="1371600" lvl="2" indent="-228600" algn="l">
              <a:lnSpc>
                <a:spcPct val="90000"/>
              </a:lnSpc>
              <a:spcBef>
                <a:spcPts val="800"/>
              </a:spcBef>
              <a:spcAft>
                <a:spcPts val="0"/>
              </a:spcAft>
              <a:buSzPts val="1200"/>
              <a:buNone/>
              <a:defRPr sz="1200"/>
            </a:lvl3pPr>
            <a:lvl4pPr marL="1828800" lvl="3" indent="-228600" algn="l">
              <a:lnSpc>
                <a:spcPct val="90000"/>
              </a:lnSpc>
              <a:spcBef>
                <a:spcPts val="800"/>
              </a:spcBef>
              <a:spcAft>
                <a:spcPts val="0"/>
              </a:spcAft>
              <a:buSzPts val="1000"/>
              <a:buNone/>
              <a:defRPr sz="1000"/>
            </a:lvl4pPr>
            <a:lvl5pPr marL="2286000" lvl="4" indent="-228600" algn="l">
              <a:lnSpc>
                <a:spcPct val="90000"/>
              </a:lnSpc>
              <a:spcBef>
                <a:spcPts val="800"/>
              </a:spcBef>
              <a:spcAft>
                <a:spcPts val="0"/>
              </a:spcAft>
              <a:buSzPts val="1000"/>
              <a:buNone/>
              <a:defRPr sz="1000"/>
            </a:lvl5pPr>
            <a:lvl6pPr marL="2743200" lvl="5" indent="-228600" algn="l">
              <a:lnSpc>
                <a:spcPct val="90000"/>
              </a:lnSpc>
              <a:spcBef>
                <a:spcPts val="800"/>
              </a:spcBef>
              <a:spcAft>
                <a:spcPts val="0"/>
              </a:spcAft>
              <a:buSzPts val="1000"/>
              <a:buNone/>
              <a:defRPr sz="1000"/>
            </a:lvl6pPr>
            <a:lvl7pPr marL="3200400" lvl="6" indent="-228600" algn="l">
              <a:lnSpc>
                <a:spcPct val="90000"/>
              </a:lnSpc>
              <a:spcBef>
                <a:spcPts val="800"/>
              </a:spcBef>
              <a:spcAft>
                <a:spcPts val="0"/>
              </a:spcAft>
              <a:buSzPts val="1000"/>
              <a:buNone/>
              <a:defRPr sz="1000"/>
            </a:lvl7pPr>
            <a:lvl8pPr marL="3657600" lvl="7" indent="-228600" algn="l">
              <a:lnSpc>
                <a:spcPct val="90000"/>
              </a:lnSpc>
              <a:spcBef>
                <a:spcPts val="800"/>
              </a:spcBef>
              <a:spcAft>
                <a:spcPts val="0"/>
              </a:spcAft>
              <a:buSzPts val="1000"/>
              <a:buNone/>
              <a:defRPr sz="1000"/>
            </a:lvl8pPr>
            <a:lvl9pPr marL="4114800" lvl="8" indent="-228600" algn="l">
              <a:lnSpc>
                <a:spcPct val="90000"/>
              </a:lnSpc>
              <a:spcBef>
                <a:spcPts val="800"/>
              </a:spcBef>
              <a:spcAft>
                <a:spcPts val="0"/>
              </a:spcAft>
              <a:buSzPts val="1000"/>
              <a:buNone/>
              <a:defRPr sz="1000"/>
            </a:lvl9pPr>
          </a:lstStyle>
          <a:p>
            <a:endParaRPr/>
          </a:p>
        </p:txBody>
      </p:sp>
      <p:sp>
        <p:nvSpPr>
          <p:cNvPr id="67" name="Google Shape;67;p11"/>
          <p:cNvSpPr txBox="1">
            <a:spLocks noGrp="1"/>
          </p:cNvSpPr>
          <p:nvPr>
            <p:ph type="ftr" idx="11"/>
          </p:nvPr>
        </p:nvSpPr>
        <p:spPr>
          <a:xfrm>
            <a:off x="1523999" y="6601556"/>
            <a:ext cx="6491381"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1"/>
          <p:cNvSpPr txBox="1">
            <a:spLocks noGrp="1"/>
          </p:cNvSpPr>
          <p:nvPr>
            <p:ph type="dt" idx="10"/>
          </p:nvPr>
        </p:nvSpPr>
        <p:spPr>
          <a:xfrm>
            <a:off x="8187908" y="6601556"/>
            <a:ext cx="1534064"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1"/>
          <p:cNvSpPr txBox="1">
            <a:spLocks noGrp="1"/>
          </p:cNvSpPr>
          <p:nvPr>
            <p:ph type="sldNum" idx="12"/>
          </p:nvPr>
        </p:nvSpPr>
        <p:spPr>
          <a:xfrm>
            <a:off x="9894499" y="6601556"/>
            <a:ext cx="77350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Picture with Caption">
  <p:cSld name="Picture with Caption">
    <p:spTree>
      <p:nvGrpSpPr>
        <p:cNvPr id="1" name="Shape 70"/>
        <p:cNvGrpSpPr/>
        <p:nvPr/>
      </p:nvGrpSpPr>
      <p:grpSpPr>
        <a:xfrm>
          <a:off x="0" y="0"/>
          <a:ext cx="0" cy="0"/>
          <a:chOff x="0" y="0"/>
          <a:chExt cx="0" cy="0"/>
        </a:xfrm>
      </p:grpSpPr>
      <p:sp>
        <p:nvSpPr>
          <p:cNvPr id="71" name="Google Shape;71;p12"/>
          <p:cNvSpPr/>
          <p:nvPr/>
        </p:nvSpPr>
        <p:spPr>
          <a:xfrm>
            <a:off x="8153400" y="0"/>
            <a:ext cx="4038600" cy="6858000"/>
          </a:xfrm>
          <a:prstGeom prst="rect">
            <a:avLst/>
          </a:prstGeom>
          <a:solidFill>
            <a:srgbClr val="5388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 name="Google Shape;72;p12"/>
          <p:cNvSpPr txBox="1">
            <a:spLocks noGrp="1"/>
          </p:cNvSpPr>
          <p:nvPr>
            <p:ph type="title"/>
          </p:nvPr>
        </p:nvSpPr>
        <p:spPr>
          <a:xfrm>
            <a:off x="8532813" y="1683327"/>
            <a:ext cx="3125787" cy="287726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000"/>
              <a:buFont typeface="Calibri"/>
              <a:buNone/>
              <a:defRPr sz="3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2" descr="An empty placeholder to add an image. Click on the placeholder and select the image that you wish to add"/>
          <p:cNvSpPr>
            <a:spLocks noGrp="1"/>
          </p:cNvSpPr>
          <p:nvPr>
            <p:ph type="pic" idx="2"/>
          </p:nvPr>
        </p:nvSpPr>
        <p:spPr>
          <a:xfrm>
            <a:off x="0" y="0"/>
            <a:ext cx="8101584" cy="6857999"/>
          </a:xfrm>
          <a:prstGeom prst="rect">
            <a:avLst/>
          </a:prstGeom>
          <a:noFill/>
          <a:ln>
            <a:noFill/>
          </a:ln>
        </p:spPr>
        <p:txBody>
          <a:bodyPr spcFirstLastPara="1" wrap="square" lIns="91425" tIns="457200" rIns="91425" bIns="45700" anchor="t" anchorCtr="0">
            <a:noAutofit/>
          </a:bodyPr>
          <a:lstStyle>
            <a:lvl1pPr marR="0" lvl="0" algn="ctr" rtl="0">
              <a:lnSpc>
                <a:spcPct val="90000"/>
              </a:lnSpc>
              <a:spcBef>
                <a:spcPts val="1800"/>
              </a:spcBef>
              <a:spcAft>
                <a:spcPts val="0"/>
              </a:spcAft>
              <a:buClr>
                <a:srgbClr val="375B1A"/>
              </a:buClr>
              <a:buSzPts val="2000"/>
              <a:buFont typeface="Arial"/>
              <a:buNone/>
              <a:defRPr sz="2000" b="0" i="0" u="none" strike="noStrike" cap="none">
                <a:solidFill>
                  <a:schemeClr val="dk1"/>
                </a:solidFill>
                <a:latin typeface="Calibri"/>
                <a:ea typeface="Calibri"/>
                <a:cs typeface="Calibri"/>
                <a:sym typeface="Calibri"/>
              </a:defRPr>
            </a:lvl1pPr>
            <a:lvl2pPr marR="0" lvl="1" algn="l" rtl="0">
              <a:lnSpc>
                <a:spcPct val="90000"/>
              </a:lnSpc>
              <a:spcBef>
                <a:spcPts val="800"/>
              </a:spcBef>
              <a:spcAft>
                <a:spcPts val="0"/>
              </a:spcAft>
              <a:buClr>
                <a:srgbClr val="375B1A"/>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800"/>
              </a:spcBef>
              <a:spcAft>
                <a:spcPts val="0"/>
              </a:spcAft>
              <a:buClr>
                <a:srgbClr val="375B1A"/>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800"/>
              </a:spcBef>
              <a:spcAft>
                <a:spcPts val="0"/>
              </a:spcAft>
              <a:buClr>
                <a:srgbClr val="375B1A"/>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800"/>
              </a:spcBef>
              <a:spcAft>
                <a:spcPts val="0"/>
              </a:spcAft>
              <a:buClr>
                <a:srgbClr val="375B1A"/>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800"/>
              </a:spcBef>
              <a:spcAft>
                <a:spcPts val="0"/>
              </a:spcAft>
              <a:buClr>
                <a:srgbClr val="375B1A"/>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800"/>
              </a:spcBef>
              <a:spcAft>
                <a:spcPts val="0"/>
              </a:spcAft>
              <a:buClr>
                <a:srgbClr val="375B1A"/>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800"/>
              </a:spcBef>
              <a:spcAft>
                <a:spcPts val="0"/>
              </a:spcAft>
              <a:buClr>
                <a:srgbClr val="375B1A"/>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800"/>
              </a:spcBef>
              <a:spcAft>
                <a:spcPts val="0"/>
              </a:spcAft>
              <a:buClr>
                <a:srgbClr val="375B1A"/>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4" name="Google Shape;74;p12"/>
          <p:cNvSpPr txBox="1">
            <a:spLocks noGrp="1"/>
          </p:cNvSpPr>
          <p:nvPr>
            <p:ph type="body" idx="1"/>
          </p:nvPr>
        </p:nvSpPr>
        <p:spPr>
          <a:xfrm>
            <a:off x="8532813" y="4591761"/>
            <a:ext cx="3125787" cy="158044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800"/>
              </a:spcBef>
              <a:spcAft>
                <a:spcPts val="0"/>
              </a:spcAft>
              <a:buSzPts val="1600"/>
              <a:buNone/>
              <a:defRPr sz="1600">
                <a:solidFill>
                  <a:schemeClr val="lt1"/>
                </a:solidFill>
              </a:defRPr>
            </a:lvl1pPr>
            <a:lvl2pPr marL="914400" lvl="1" indent="-228600" algn="l">
              <a:lnSpc>
                <a:spcPct val="90000"/>
              </a:lnSpc>
              <a:spcBef>
                <a:spcPts val="800"/>
              </a:spcBef>
              <a:spcAft>
                <a:spcPts val="0"/>
              </a:spcAft>
              <a:buSzPts val="1400"/>
              <a:buNone/>
              <a:defRPr sz="1400"/>
            </a:lvl2pPr>
            <a:lvl3pPr marL="1371600" lvl="2" indent="-228600" algn="l">
              <a:lnSpc>
                <a:spcPct val="90000"/>
              </a:lnSpc>
              <a:spcBef>
                <a:spcPts val="800"/>
              </a:spcBef>
              <a:spcAft>
                <a:spcPts val="0"/>
              </a:spcAft>
              <a:buSzPts val="1200"/>
              <a:buNone/>
              <a:defRPr sz="1200"/>
            </a:lvl3pPr>
            <a:lvl4pPr marL="1828800" lvl="3" indent="-228600" algn="l">
              <a:lnSpc>
                <a:spcPct val="90000"/>
              </a:lnSpc>
              <a:spcBef>
                <a:spcPts val="800"/>
              </a:spcBef>
              <a:spcAft>
                <a:spcPts val="0"/>
              </a:spcAft>
              <a:buSzPts val="1000"/>
              <a:buNone/>
              <a:defRPr sz="1000"/>
            </a:lvl4pPr>
            <a:lvl5pPr marL="2286000" lvl="4" indent="-228600" algn="l">
              <a:lnSpc>
                <a:spcPct val="90000"/>
              </a:lnSpc>
              <a:spcBef>
                <a:spcPts val="800"/>
              </a:spcBef>
              <a:spcAft>
                <a:spcPts val="0"/>
              </a:spcAft>
              <a:buSzPts val="1000"/>
              <a:buNone/>
              <a:defRPr sz="1000"/>
            </a:lvl5pPr>
            <a:lvl6pPr marL="2743200" lvl="5" indent="-228600" algn="l">
              <a:lnSpc>
                <a:spcPct val="90000"/>
              </a:lnSpc>
              <a:spcBef>
                <a:spcPts val="800"/>
              </a:spcBef>
              <a:spcAft>
                <a:spcPts val="0"/>
              </a:spcAft>
              <a:buSzPts val="1000"/>
              <a:buNone/>
              <a:defRPr sz="1000"/>
            </a:lvl6pPr>
            <a:lvl7pPr marL="3200400" lvl="6" indent="-228600" algn="l">
              <a:lnSpc>
                <a:spcPct val="90000"/>
              </a:lnSpc>
              <a:spcBef>
                <a:spcPts val="800"/>
              </a:spcBef>
              <a:spcAft>
                <a:spcPts val="0"/>
              </a:spcAft>
              <a:buSzPts val="1000"/>
              <a:buNone/>
              <a:defRPr sz="1000"/>
            </a:lvl7pPr>
            <a:lvl8pPr marL="3657600" lvl="7" indent="-228600" algn="l">
              <a:lnSpc>
                <a:spcPct val="90000"/>
              </a:lnSpc>
              <a:spcBef>
                <a:spcPts val="800"/>
              </a:spcBef>
              <a:spcAft>
                <a:spcPts val="0"/>
              </a:spcAft>
              <a:buSzPts val="1000"/>
              <a:buNone/>
              <a:defRPr sz="1000"/>
            </a:lvl8pPr>
            <a:lvl9pPr marL="4114800" lvl="8" indent="-228600" algn="l">
              <a:lnSpc>
                <a:spcPct val="90000"/>
              </a:lnSpc>
              <a:spcBef>
                <a:spcPts val="800"/>
              </a:spcBef>
              <a:spcAft>
                <a:spcPts val="0"/>
              </a:spcAft>
              <a:buSzPts val="1000"/>
              <a:buNone/>
              <a:defRPr sz="1000"/>
            </a:lvl9pPr>
          </a:lstStyle>
          <a:p>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5"/>
        <p:cNvGrpSpPr/>
        <p:nvPr/>
      </p:nvGrpSpPr>
      <p:grpSpPr>
        <a:xfrm>
          <a:off x="0" y="0"/>
          <a:ext cx="0" cy="0"/>
          <a:chOff x="0" y="0"/>
          <a:chExt cx="0" cy="0"/>
        </a:xfrm>
      </p:grpSpPr>
      <p:sp>
        <p:nvSpPr>
          <p:cNvPr id="76" name="Google Shape;76;p13"/>
          <p:cNvSpPr txBox="1">
            <a:spLocks noGrp="1"/>
          </p:cNvSpPr>
          <p:nvPr>
            <p:ph type="title"/>
          </p:nvPr>
        </p:nvSpPr>
        <p:spPr>
          <a:xfrm>
            <a:off x="1524000" y="457200"/>
            <a:ext cx="9144000" cy="11430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538828"/>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13"/>
          <p:cNvSpPr txBox="1">
            <a:spLocks noGrp="1"/>
          </p:cNvSpPr>
          <p:nvPr>
            <p:ph type="body" idx="1"/>
          </p:nvPr>
        </p:nvSpPr>
        <p:spPr>
          <a:xfrm rot="5400000">
            <a:off x="3867150" y="-628650"/>
            <a:ext cx="4457700" cy="9144000"/>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800"/>
              </a:spcBef>
              <a:spcAft>
                <a:spcPts val="0"/>
              </a:spcAft>
              <a:buSzPts val="2000"/>
              <a:buChar char="▪"/>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17500" algn="l">
              <a:lnSpc>
                <a:spcPct val="90000"/>
              </a:lnSpc>
              <a:spcBef>
                <a:spcPts val="800"/>
              </a:spcBef>
              <a:spcAft>
                <a:spcPts val="0"/>
              </a:spcAft>
              <a:buSzPts val="14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0"/>
              </a:spcAft>
              <a:buSzPts val="1800"/>
              <a:buChar char="▪"/>
              <a:defRPr/>
            </a:lvl9pPr>
          </a:lstStyle>
          <a:p>
            <a:endParaRPr/>
          </a:p>
        </p:txBody>
      </p:sp>
      <p:sp>
        <p:nvSpPr>
          <p:cNvPr id="78" name="Google Shape;78;p13"/>
          <p:cNvSpPr txBox="1">
            <a:spLocks noGrp="1"/>
          </p:cNvSpPr>
          <p:nvPr>
            <p:ph type="ftr" idx="11"/>
          </p:nvPr>
        </p:nvSpPr>
        <p:spPr>
          <a:xfrm>
            <a:off x="1523999" y="6601556"/>
            <a:ext cx="6491381"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3"/>
          <p:cNvSpPr txBox="1">
            <a:spLocks noGrp="1"/>
          </p:cNvSpPr>
          <p:nvPr>
            <p:ph type="dt" idx="10"/>
          </p:nvPr>
        </p:nvSpPr>
        <p:spPr>
          <a:xfrm>
            <a:off x="8187908" y="6601556"/>
            <a:ext cx="1534064"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3"/>
          <p:cNvSpPr txBox="1">
            <a:spLocks noGrp="1"/>
          </p:cNvSpPr>
          <p:nvPr>
            <p:ph type="sldNum" idx="12"/>
          </p:nvPr>
        </p:nvSpPr>
        <p:spPr>
          <a:xfrm>
            <a:off x="9894499" y="6601556"/>
            <a:ext cx="77350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rot="5400000">
            <a:off x="6836569" y="2345531"/>
            <a:ext cx="5719762" cy="19431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538828"/>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14"/>
          <p:cNvSpPr txBox="1">
            <a:spLocks noGrp="1"/>
          </p:cNvSpPr>
          <p:nvPr>
            <p:ph type="body" idx="1"/>
          </p:nvPr>
        </p:nvSpPr>
        <p:spPr>
          <a:xfrm rot="5400000">
            <a:off x="2188369" y="-207169"/>
            <a:ext cx="5719762" cy="7048500"/>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800"/>
              </a:spcBef>
              <a:spcAft>
                <a:spcPts val="0"/>
              </a:spcAft>
              <a:buSzPts val="2000"/>
              <a:buChar char="▪"/>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17500" algn="l">
              <a:lnSpc>
                <a:spcPct val="90000"/>
              </a:lnSpc>
              <a:spcBef>
                <a:spcPts val="800"/>
              </a:spcBef>
              <a:spcAft>
                <a:spcPts val="0"/>
              </a:spcAft>
              <a:buSzPts val="14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0"/>
              </a:spcAft>
              <a:buSzPts val="1800"/>
              <a:buChar char="▪"/>
              <a:defRPr/>
            </a:lvl9pPr>
          </a:lstStyle>
          <a:p>
            <a:endParaRPr/>
          </a:p>
        </p:txBody>
      </p:sp>
      <p:sp>
        <p:nvSpPr>
          <p:cNvPr id="84" name="Google Shape;84;p14"/>
          <p:cNvSpPr txBox="1">
            <a:spLocks noGrp="1"/>
          </p:cNvSpPr>
          <p:nvPr>
            <p:ph type="ftr" idx="11"/>
          </p:nvPr>
        </p:nvSpPr>
        <p:spPr>
          <a:xfrm>
            <a:off x="1523999" y="6601556"/>
            <a:ext cx="6491381"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4"/>
          <p:cNvSpPr txBox="1">
            <a:spLocks noGrp="1"/>
          </p:cNvSpPr>
          <p:nvPr>
            <p:ph type="dt" idx="10"/>
          </p:nvPr>
        </p:nvSpPr>
        <p:spPr>
          <a:xfrm>
            <a:off x="8187908" y="6601556"/>
            <a:ext cx="1534064"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4"/>
          <p:cNvSpPr txBox="1">
            <a:spLocks noGrp="1"/>
          </p:cNvSpPr>
          <p:nvPr>
            <p:ph type="sldNum" idx="12"/>
          </p:nvPr>
        </p:nvSpPr>
        <p:spPr>
          <a:xfrm>
            <a:off x="9894499" y="6601556"/>
            <a:ext cx="77350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Slide with Pictures">
  <p:cSld name="Title Slide with Pictures">
    <p:bg>
      <p:bgPr>
        <a:solidFill>
          <a:schemeClr val="lt1"/>
        </a:solidFill>
        <a:effectLst/>
      </p:bgPr>
    </p:bg>
    <p:spTree>
      <p:nvGrpSpPr>
        <p:cNvPr id="1" name="Shape 94"/>
        <p:cNvGrpSpPr/>
        <p:nvPr/>
      </p:nvGrpSpPr>
      <p:grpSpPr>
        <a:xfrm>
          <a:off x="0" y="0"/>
          <a:ext cx="0" cy="0"/>
          <a:chOff x="0" y="0"/>
          <a:chExt cx="0" cy="0"/>
        </a:xfrm>
      </p:grpSpPr>
      <p:sp>
        <p:nvSpPr>
          <p:cNvPr id="95" name="Google Shape;95;p16"/>
          <p:cNvSpPr/>
          <p:nvPr/>
        </p:nvSpPr>
        <p:spPr>
          <a:xfrm>
            <a:off x="0" y="4800600"/>
            <a:ext cx="12192000" cy="2057400"/>
          </a:xfrm>
          <a:prstGeom prst="rect">
            <a:avLst/>
          </a:prstGeom>
          <a:solidFill>
            <a:srgbClr val="439C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6" name="Google Shape;96;p16"/>
          <p:cNvSpPr txBox="1">
            <a:spLocks noGrp="1"/>
          </p:cNvSpPr>
          <p:nvPr>
            <p:ph type="ctrTitle"/>
          </p:nvPr>
        </p:nvSpPr>
        <p:spPr>
          <a:xfrm>
            <a:off x="533400" y="5084483"/>
            <a:ext cx="11125200" cy="9144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4400"/>
              <a:buFont typeface="Calibri"/>
              <a:buNone/>
              <a:defRPr sz="4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16" descr="An empty placeholder to add an image. Click on the placeholder and select the image that you wish to add"/>
          <p:cNvSpPr>
            <a:spLocks noGrp="1"/>
          </p:cNvSpPr>
          <p:nvPr>
            <p:ph type="pic" idx="2"/>
          </p:nvPr>
        </p:nvSpPr>
        <p:spPr>
          <a:xfrm>
            <a:off x="1" y="1"/>
            <a:ext cx="4023360" cy="4745736"/>
          </a:xfrm>
          <a:prstGeom prst="rect">
            <a:avLst/>
          </a:prstGeom>
          <a:noFill/>
          <a:ln>
            <a:noFill/>
          </a:ln>
        </p:spPr>
        <p:txBody>
          <a:bodyPr spcFirstLastPara="1" wrap="square" lIns="91425" tIns="457200" rIns="91425" bIns="45700" anchor="t" anchorCtr="0">
            <a:noAutofit/>
          </a:bodyPr>
          <a:lstStyle>
            <a:lvl1pPr marR="0" lvl="0" algn="ctr" rtl="0">
              <a:lnSpc>
                <a:spcPct val="90000"/>
              </a:lnSpc>
              <a:spcBef>
                <a:spcPts val="1800"/>
              </a:spcBef>
              <a:spcAft>
                <a:spcPts val="0"/>
              </a:spcAft>
              <a:buClr>
                <a:srgbClr val="2D6829"/>
              </a:buClr>
              <a:buSzPts val="2000"/>
              <a:buFont typeface="Arial"/>
              <a:buNone/>
              <a:defRPr sz="2000" b="0" i="0" u="none" strike="noStrike" cap="none">
                <a:solidFill>
                  <a:schemeClr val="dk1"/>
                </a:solidFill>
                <a:latin typeface="Calibri"/>
                <a:ea typeface="Calibri"/>
                <a:cs typeface="Calibri"/>
                <a:sym typeface="Calibri"/>
              </a:defRPr>
            </a:lvl1pPr>
            <a:lvl2pPr marR="0" lvl="1" algn="l" rtl="0">
              <a:lnSpc>
                <a:spcPct val="90000"/>
              </a:lnSpc>
              <a:spcBef>
                <a:spcPts val="800"/>
              </a:spcBef>
              <a:spcAft>
                <a:spcPts val="0"/>
              </a:spcAft>
              <a:buClr>
                <a:srgbClr val="2D6829"/>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800"/>
              </a:spcBef>
              <a:spcAft>
                <a:spcPts val="0"/>
              </a:spcAft>
              <a:buClr>
                <a:srgbClr val="2D6829"/>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800"/>
              </a:spcBef>
              <a:spcAft>
                <a:spcPts val="0"/>
              </a:spcAft>
              <a:buClr>
                <a:srgbClr val="2D6829"/>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800"/>
              </a:spcBef>
              <a:spcAft>
                <a:spcPts val="0"/>
              </a:spcAft>
              <a:buClr>
                <a:srgbClr val="2D6829"/>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800"/>
              </a:spcBef>
              <a:spcAft>
                <a:spcPts val="0"/>
              </a:spcAft>
              <a:buClr>
                <a:srgbClr val="2D6829"/>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800"/>
              </a:spcBef>
              <a:spcAft>
                <a:spcPts val="0"/>
              </a:spcAft>
              <a:buClr>
                <a:srgbClr val="2D6829"/>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800"/>
              </a:spcBef>
              <a:spcAft>
                <a:spcPts val="0"/>
              </a:spcAft>
              <a:buClr>
                <a:srgbClr val="2D6829"/>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800"/>
              </a:spcBef>
              <a:spcAft>
                <a:spcPts val="0"/>
              </a:spcAft>
              <a:buClr>
                <a:srgbClr val="2D6829"/>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8" name="Google Shape;98;p16" descr="An empty placeholder to add an image. Click on the placeholder and select the image that you wish to add"/>
          <p:cNvSpPr>
            <a:spLocks noGrp="1"/>
          </p:cNvSpPr>
          <p:nvPr>
            <p:ph type="pic" idx="3"/>
          </p:nvPr>
        </p:nvSpPr>
        <p:spPr>
          <a:xfrm>
            <a:off x="4084320" y="1"/>
            <a:ext cx="4023360" cy="4745736"/>
          </a:xfrm>
          <a:prstGeom prst="rect">
            <a:avLst/>
          </a:prstGeom>
          <a:noFill/>
          <a:ln>
            <a:noFill/>
          </a:ln>
        </p:spPr>
        <p:txBody>
          <a:bodyPr spcFirstLastPara="1" wrap="square" lIns="91425" tIns="457200" rIns="91425" bIns="45700" anchor="t" anchorCtr="0">
            <a:noAutofit/>
          </a:bodyPr>
          <a:lstStyle>
            <a:lvl1pPr marR="0" lvl="0" algn="ctr" rtl="0">
              <a:lnSpc>
                <a:spcPct val="90000"/>
              </a:lnSpc>
              <a:spcBef>
                <a:spcPts val="1800"/>
              </a:spcBef>
              <a:spcAft>
                <a:spcPts val="0"/>
              </a:spcAft>
              <a:buClr>
                <a:srgbClr val="2D6829"/>
              </a:buClr>
              <a:buSzPts val="2000"/>
              <a:buFont typeface="Arial"/>
              <a:buNone/>
              <a:defRPr sz="2000" b="0" i="0" u="none" strike="noStrike" cap="none">
                <a:solidFill>
                  <a:schemeClr val="dk1"/>
                </a:solidFill>
                <a:latin typeface="Calibri"/>
                <a:ea typeface="Calibri"/>
                <a:cs typeface="Calibri"/>
                <a:sym typeface="Calibri"/>
              </a:defRPr>
            </a:lvl1pPr>
            <a:lvl2pPr marR="0" lvl="1" algn="l" rtl="0">
              <a:lnSpc>
                <a:spcPct val="90000"/>
              </a:lnSpc>
              <a:spcBef>
                <a:spcPts val="800"/>
              </a:spcBef>
              <a:spcAft>
                <a:spcPts val="0"/>
              </a:spcAft>
              <a:buClr>
                <a:srgbClr val="2D6829"/>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800"/>
              </a:spcBef>
              <a:spcAft>
                <a:spcPts val="0"/>
              </a:spcAft>
              <a:buClr>
                <a:srgbClr val="2D6829"/>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800"/>
              </a:spcBef>
              <a:spcAft>
                <a:spcPts val="0"/>
              </a:spcAft>
              <a:buClr>
                <a:srgbClr val="2D6829"/>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800"/>
              </a:spcBef>
              <a:spcAft>
                <a:spcPts val="0"/>
              </a:spcAft>
              <a:buClr>
                <a:srgbClr val="2D6829"/>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800"/>
              </a:spcBef>
              <a:spcAft>
                <a:spcPts val="0"/>
              </a:spcAft>
              <a:buClr>
                <a:srgbClr val="2D6829"/>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800"/>
              </a:spcBef>
              <a:spcAft>
                <a:spcPts val="0"/>
              </a:spcAft>
              <a:buClr>
                <a:srgbClr val="2D6829"/>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800"/>
              </a:spcBef>
              <a:spcAft>
                <a:spcPts val="0"/>
              </a:spcAft>
              <a:buClr>
                <a:srgbClr val="2D6829"/>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800"/>
              </a:spcBef>
              <a:spcAft>
                <a:spcPts val="0"/>
              </a:spcAft>
              <a:buClr>
                <a:srgbClr val="2D6829"/>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9" name="Google Shape;99;p16" descr="An empty placeholder to add an image. Click on the placeholder and select the image that you wish to add"/>
          <p:cNvSpPr>
            <a:spLocks noGrp="1"/>
          </p:cNvSpPr>
          <p:nvPr>
            <p:ph type="pic" idx="4"/>
          </p:nvPr>
        </p:nvSpPr>
        <p:spPr>
          <a:xfrm>
            <a:off x="8168640" y="1"/>
            <a:ext cx="4023360" cy="4745736"/>
          </a:xfrm>
          <a:prstGeom prst="rect">
            <a:avLst/>
          </a:prstGeom>
          <a:noFill/>
          <a:ln>
            <a:noFill/>
          </a:ln>
        </p:spPr>
        <p:txBody>
          <a:bodyPr spcFirstLastPara="1" wrap="square" lIns="91425" tIns="457200" rIns="91425" bIns="45700" anchor="t" anchorCtr="0">
            <a:noAutofit/>
          </a:bodyPr>
          <a:lstStyle>
            <a:lvl1pPr marR="0" lvl="0" algn="ctr" rtl="0">
              <a:lnSpc>
                <a:spcPct val="90000"/>
              </a:lnSpc>
              <a:spcBef>
                <a:spcPts val="1800"/>
              </a:spcBef>
              <a:spcAft>
                <a:spcPts val="0"/>
              </a:spcAft>
              <a:buClr>
                <a:srgbClr val="2D6829"/>
              </a:buClr>
              <a:buSzPts val="2000"/>
              <a:buFont typeface="Arial"/>
              <a:buNone/>
              <a:defRPr sz="2000" b="0" i="0" u="none" strike="noStrike" cap="none">
                <a:solidFill>
                  <a:schemeClr val="dk1"/>
                </a:solidFill>
                <a:latin typeface="Calibri"/>
                <a:ea typeface="Calibri"/>
                <a:cs typeface="Calibri"/>
                <a:sym typeface="Calibri"/>
              </a:defRPr>
            </a:lvl1pPr>
            <a:lvl2pPr marR="0" lvl="1" algn="l" rtl="0">
              <a:lnSpc>
                <a:spcPct val="90000"/>
              </a:lnSpc>
              <a:spcBef>
                <a:spcPts val="800"/>
              </a:spcBef>
              <a:spcAft>
                <a:spcPts val="0"/>
              </a:spcAft>
              <a:buClr>
                <a:srgbClr val="2D6829"/>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800"/>
              </a:spcBef>
              <a:spcAft>
                <a:spcPts val="0"/>
              </a:spcAft>
              <a:buClr>
                <a:srgbClr val="2D6829"/>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800"/>
              </a:spcBef>
              <a:spcAft>
                <a:spcPts val="0"/>
              </a:spcAft>
              <a:buClr>
                <a:srgbClr val="2D6829"/>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800"/>
              </a:spcBef>
              <a:spcAft>
                <a:spcPts val="0"/>
              </a:spcAft>
              <a:buClr>
                <a:srgbClr val="2D6829"/>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800"/>
              </a:spcBef>
              <a:spcAft>
                <a:spcPts val="0"/>
              </a:spcAft>
              <a:buClr>
                <a:srgbClr val="2D6829"/>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800"/>
              </a:spcBef>
              <a:spcAft>
                <a:spcPts val="0"/>
              </a:spcAft>
              <a:buClr>
                <a:srgbClr val="2D6829"/>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800"/>
              </a:spcBef>
              <a:spcAft>
                <a:spcPts val="0"/>
              </a:spcAft>
              <a:buClr>
                <a:srgbClr val="2D6829"/>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800"/>
              </a:spcBef>
              <a:spcAft>
                <a:spcPts val="0"/>
              </a:spcAft>
              <a:buClr>
                <a:srgbClr val="2D6829"/>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0" name="Google Shape;100;p16"/>
          <p:cNvSpPr txBox="1">
            <a:spLocks noGrp="1"/>
          </p:cNvSpPr>
          <p:nvPr>
            <p:ph type="subTitle" idx="1"/>
          </p:nvPr>
        </p:nvSpPr>
        <p:spPr>
          <a:xfrm>
            <a:off x="533400" y="6043123"/>
            <a:ext cx="11125200" cy="5715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SzPts val="2000"/>
              <a:buNone/>
              <a:defRPr sz="2000" cap="none">
                <a:solidFill>
                  <a:schemeClr val="lt1"/>
                </a:solidFill>
              </a:defRPr>
            </a:lvl1pPr>
            <a:lvl2pPr lvl="1" algn="ctr">
              <a:lnSpc>
                <a:spcPct val="90000"/>
              </a:lnSpc>
              <a:spcBef>
                <a:spcPts val="800"/>
              </a:spcBef>
              <a:spcAft>
                <a:spcPts val="0"/>
              </a:spcAft>
              <a:buSzPts val="2000"/>
              <a:buNone/>
              <a:defRPr sz="2000"/>
            </a:lvl2pPr>
            <a:lvl3pPr lvl="2" algn="ctr">
              <a:lnSpc>
                <a:spcPct val="90000"/>
              </a:lnSpc>
              <a:spcBef>
                <a:spcPts val="800"/>
              </a:spcBef>
              <a:spcAft>
                <a:spcPts val="0"/>
              </a:spcAft>
              <a:buSzPts val="1800"/>
              <a:buNone/>
              <a:defRPr sz="1800"/>
            </a:lvl3pPr>
            <a:lvl4pPr lvl="3" algn="ctr">
              <a:lnSpc>
                <a:spcPct val="90000"/>
              </a:lnSpc>
              <a:spcBef>
                <a:spcPts val="800"/>
              </a:spcBef>
              <a:spcAft>
                <a:spcPts val="0"/>
              </a:spcAft>
              <a:buSzPts val="1600"/>
              <a:buNone/>
              <a:defRPr sz="1600"/>
            </a:lvl4pPr>
            <a:lvl5pPr lvl="4" algn="ctr">
              <a:lnSpc>
                <a:spcPct val="90000"/>
              </a:lnSpc>
              <a:spcBef>
                <a:spcPts val="800"/>
              </a:spcBef>
              <a:spcAft>
                <a:spcPts val="0"/>
              </a:spcAft>
              <a:buSzPts val="1600"/>
              <a:buNone/>
              <a:defRPr sz="1600"/>
            </a:lvl5pPr>
            <a:lvl6pPr lvl="5" algn="ctr">
              <a:lnSpc>
                <a:spcPct val="90000"/>
              </a:lnSpc>
              <a:spcBef>
                <a:spcPts val="800"/>
              </a:spcBef>
              <a:spcAft>
                <a:spcPts val="0"/>
              </a:spcAft>
              <a:buSzPts val="1600"/>
              <a:buNone/>
              <a:defRPr sz="1600"/>
            </a:lvl6pPr>
            <a:lvl7pPr lvl="6" algn="ctr">
              <a:lnSpc>
                <a:spcPct val="90000"/>
              </a:lnSpc>
              <a:spcBef>
                <a:spcPts val="800"/>
              </a:spcBef>
              <a:spcAft>
                <a:spcPts val="0"/>
              </a:spcAft>
              <a:buSzPts val="1600"/>
              <a:buNone/>
              <a:defRPr sz="1600"/>
            </a:lvl7pPr>
            <a:lvl8pPr lvl="7" algn="ctr">
              <a:lnSpc>
                <a:spcPct val="90000"/>
              </a:lnSpc>
              <a:spcBef>
                <a:spcPts val="800"/>
              </a:spcBef>
              <a:spcAft>
                <a:spcPts val="0"/>
              </a:spcAft>
              <a:buSzPts val="1600"/>
              <a:buNone/>
              <a:defRPr sz="1600"/>
            </a:lvl8pPr>
            <a:lvl9pPr lvl="8" algn="ctr">
              <a:lnSpc>
                <a:spcPct val="90000"/>
              </a:lnSpc>
              <a:spcBef>
                <a:spcPts val="800"/>
              </a:spcBef>
              <a:spcAft>
                <a:spcPts val="0"/>
              </a:spcAft>
              <a:buSzPts val="1600"/>
              <a:buNone/>
              <a:defRPr sz="1600"/>
            </a:lvl9pPr>
          </a:lstStyle>
          <a:p>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Picture with Caption">
  <p:cSld name="Picture with Caption">
    <p:spTree>
      <p:nvGrpSpPr>
        <p:cNvPr id="1" name="Shape 101"/>
        <p:cNvGrpSpPr/>
        <p:nvPr/>
      </p:nvGrpSpPr>
      <p:grpSpPr>
        <a:xfrm>
          <a:off x="0" y="0"/>
          <a:ext cx="0" cy="0"/>
          <a:chOff x="0" y="0"/>
          <a:chExt cx="0" cy="0"/>
        </a:xfrm>
      </p:grpSpPr>
      <p:sp>
        <p:nvSpPr>
          <p:cNvPr id="102" name="Google Shape;102;p17"/>
          <p:cNvSpPr/>
          <p:nvPr/>
        </p:nvSpPr>
        <p:spPr>
          <a:xfrm>
            <a:off x="8153400" y="0"/>
            <a:ext cx="4038600" cy="6858000"/>
          </a:xfrm>
          <a:prstGeom prst="rect">
            <a:avLst/>
          </a:prstGeom>
          <a:solidFill>
            <a:srgbClr val="439C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3" name="Google Shape;103;p17"/>
          <p:cNvSpPr txBox="1">
            <a:spLocks noGrp="1"/>
          </p:cNvSpPr>
          <p:nvPr>
            <p:ph type="title"/>
          </p:nvPr>
        </p:nvSpPr>
        <p:spPr>
          <a:xfrm>
            <a:off x="8532813" y="1683327"/>
            <a:ext cx="3125787" cy="287726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000"/>
              <a:buFont typeface="Calibri"/>
              <a:buNone/>
              <a:defRPr sz="3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7" descr="An empty placeholder to add an image. Click on the placeholder and select the image that you wish to add"/>
          <p:cNvSpPr>
            <a:spLocks noGrp="1"/>
          </p:cNvSpPr>
          <p:nvPr>
            <p:ph type="pic" idx="2"/>
          </p:nvPr>
        </p:nvSpPr>
        <p:spPr>
          <a:xfrm>
            <a:off x="0" y="0"/>
            <a:ext cx="8101584" cy="6857999"/>
          </a:xfrm>
          <a:prstGeom prst="rect">
            <a:avLst/>
          </a:prstGeom>
          <a:noFill/>
          <a:ln>
            <a:noFill/>
          </a:ln>
        </p:spPr>
        <p:txBody>
          <a:bodyPr spcFirstLastPara="1" wrap="square" lIns="91425" tIns="457200" rIns="91425" bIns="45700" anchor="t" anchorCtr="0">
            <a:noAutofit/>
          </a:bodyPr>
          <a:lstStyle>
            <a:lvl1pPr marR="0" lvl="0" algn="ctr" rtl="0">
              <a:lnSpc>
                <a:spcPct val="90000"/>
              </a:lnSpc>
              <a:spcBef>
                <a:spcPts val="1800"/>
              </a:spcBef>
              <a:spcAft>
                <a:spcPts val="0"/>
              </a:spcAft>
              <a:buClr>
                <a:srgbClr val="2D6829"/>
              </a:buClr>
              <a:buSzPts val="2000"/>
              <a:buFont typeface="Arial"/>
              <a:buNone/>
              <a:defRPr sz="2000" b="0" i="0" u="none" strike="noStrike" cap="none">
                <a:solidFill>
                  <a:schemeClr val="dk1"/>
                </a:solidFill>
                <a:latin typeface="Calibri"/>
                <a:ea typeface="Calibri"/>
                <a:cs typeface="Calibri"/>
                <a:sym typeface="Calibri"/>
              </a:defRPr>
            </a:lvl1pPr>
            <a:lvl2pPr marR="0" lvl="1" algn="l" rtl="0">
              <a:lnSpc>
                <a:spcPct val="90000"/>
              </a:lnSpc>
              <a:spcBef>
                <a:spcPts val="800"/>
              </a:spcBef>
              <a:spcAft>
                <a:spcPts val="0"/>
              </a:spcAft>
              <a:buClr>
                <a:srgbClr val="2D6829"/>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800"/>
              </a:spcBef>
              <a:spcAft>
                <a:spcPts val="0"/>
              </a:spcAft>
              <a:buClr>
                <a:srgbClr val="2D6829"/>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800"/>
              </a:spcBef>
              <a:spcAft>
                <a:spcPts val="0"/>
              </a:spcAft>
              <a:buClr>
                <a:srgbClr val="2D6829"/>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800"/>
              </a:spcBef>
              <a:spcAft>
                <a:spcPts val="0"/>
              </a:spcAft>
              <a:buClr>
                <a:srgbClr val="2D6829"/>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800"/>
              </a:spcBef>
              <a:spcAft>
                <a:spcPts val="0"/>
              </a:spcAft>
              <a:buClr>
                <a:srgbClr val="2D6829"/>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800"/>
              </a:spcBef>
              <a:spcAft>
                <a:spcPts val="0"/>
              </a:spcAft>
              <a:buClr>
                <a:srgbClr val="2D6829"/>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800"/>
              </a:spcBef>
              <a:spcAft>
                <a:spcPts val="0"/>
              </a:spcAft>
              <a:buClr>
                <a:srgbClr val="2D6829"/>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800"/>
              </a:spcBef>
              <a:spcAft>
                <a:spcPts val="0"/>
              </a:spcAft>
              <a:buClr>
                <a:srgbClr val="2D6829"/>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5" name="Google Shape;105;p17"/>
          <p:cNvSpPr txBox="1">
            <a:spLocks noGrp="1"/>
          </p:cNvSpPr>
          <p:nvPr>
            <p:ph type="body" idx="1"/>
          </p:nvPr>
        </p:nvSpPr>
        <p:spPr>
          <a:xfrm>
            <a:off x="8532813" y="4591761"/>
            <a:ext cx="3125787" cy="158044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800"/>
              </a:spcBef>
              <a:spcAft>
                <a:spcPts val="0"/>
              </a:spcAft>
              <a:buSzPts val="1600"/>
              <a:buNone/>
              <a:defRPr sz="1600">
                <a:solidFill>
                  <a:schemeClr val="lt1"/>
                </a:solidFill>
              </a:defRPr>
            </a:lvl1pPr>
            <a:lvl2pPr marL="914400" lvl="1" indent="-228600" algn="l">
              <a:lnSpc>
                <a:spcPct val="90000"/>
              </a:lnSpc>
              <a:spcBef>
                <a:spcPts val="800"/>
              </a:spcBef>
              <a:spcAft>
                <a:spcPts val="0"/>
              </a:spcAft>
              <a:buSzPts val="1400"/>
              <a:buNone/>
              <a:defRPr sz="1400"/>
            </a:lvl2pPr>
            <a:lvl3pPr marL="1371600" lvl="2" indent="-228600" algn="l">
              <a:lnSpc>
                <a:spcPct val="90000"/>
              </a:lnSpc>
              <a:spcBef>
                <a:spcPts val="800"/>
              </a:spcBef>
              <a:spcAft>
                <a:spcPts val="0"/>
              </a:spcAft>
              <a:buSzPts val="1200"/>
              <a:buNone/>
              <a:defRPr sz="1200"/>
            </a:lvl3pPr>
            <a:lvl4pPr marL="1828800" lvl="3" indent="-228600" algn="l">
              <a:lnSpc>
                <a:spcPct val="90000"/>
              </a:lnSpc>
              <a:spcBef>
                <a:spcPts val="800"/>
              </a:spcBef>
              <a:spcAft>
                <a:spcPts val="0"/>
              </a:spcAft>
              <a:buSzPts val="1000"/>
              <a:buNone/>
              <a:defRPr sz="1000"/>
            </a:lvl4pPr>
            <a:lvl5pPr marL="2286000" lvl="4" indent="-228600" algn="l">
              <a:lnSpc>
                <a:spcPct val="90000"/>
              </a:lnSpc>
              <a:spcBef>
                <a:spcPts val="800"/>
              </a:spcBef>
              <a:spcAft>
                <a:spcPts val="0"/>
              </a:spcAft>
              <a:buSzPts val="1000"/>
              <a:buNone/>
              <a:defRPr sz="1000"/>
            </a:lvl5pPr>
            <a:lvl6pPr marL="2743200" lvl="5" indent="-228600" algn="l">
              <a:lnSpc>
                <a:spcPct val="90000"/>
              </a:lnSpc>
              <a:spcBef>
                <a:spcPts val="800"/>
              </a:spcBef>
              <a:spcAft>
                <a:spcPts val="0"/>
              </a:spcAft>
              <a:buSzPts val="1000"/>
              <a:buNone/>
              <a:defRPr sz="1000"/>
            </a:lvl6pPr>
            <a:lvl7pPr marL="3200400" lvl="6" indent="-228600" algn="l">
              <a:lnSpc>
                <a:spcPct val="90000"/>
              </a:lnSpc>
              <a:spcBef>
                <a:spcPts val="800"/>
              </a:spcBef>
              <a:spcAft>
                <a:spcPts val="0"/>
              </a:spcAft>
              <a:buSzPts val="1000"/>
              <a:buNone/>
              <a:defRPr sz="1000"/>
            </a:lvl7pPr>
            <a:lvl8pPr marL="3657600" lvl="7" indent="-228600" algn="l">
              <a:lnSpc>
                <a:spcPct val="90000"/>
              </a:lnSpc>
              <a:spcBef>
                <a:spcPts val="800"/>
              </a:spcBef>
              <a:spcAft>
                <a:spcPts val="0"/>
              </a:spcAft>
              <a:buSzPts val="1000"/>
              <a:buNone/>
              <a:defRPr sz="1000"/>
            </a:lvl8pPr>
            <a:lvl9pPr marL="4114800" lvl="8" indent="-228600" algn="l">
              <a:lnSpc>
                <a:spcPct val="90000"/>
              </a:lnSpc>
              <a:spcBef>
                <a:spcPts val="800"/>
              </a:spcBef>
              <a:spcAft>
                <a:spcPts val="0"/>
              </a:spcAft>
              <a:buSzPts val="1000"/>
              <a:buNone/>
              <a:defRPr sz="1000"/>
            </a:lvl9pPr>
          </a:lstStyle>
          <a:p>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6"/>
        <p:cNvGrpSpPr/>
        <p:nvPr/>
      </p:nvGrpSpPr>
      <p:grpSpPr>
        <a:xfrm>
          <a:off x="0" y="0"/>
          <a:ext cx="0" cy="0"/>
          <a:chOff x="0" y="0"/>
          <a:chExt cx="0" cy="0"/>
        </a:xfrm>
      </p:grpSpPr>
      <p:sp>
        <p:nvSpPr>
          <p:cNvPr id="107" name="Google Shape;107;p18"/>
          <p:cNvSpPr txBox="1">
            <a:spLocks noGrp="1"/>
          </p:cNvSpPr>
          <p:nvPr>
            <p:ph type="title"/>
          </p:nvPr>
        </p:nvSpPr>
        <p:spPr>
          <a:xfrm>
            <a:off x="1524000" y="457200"/>
            <a:ext cx="9144000" cy="11430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439C3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18"/>
          <p:cNvSpPr txBox="1">
            <a:spLocks noGrp="1"/>
          </p:cNvSpPr>
          <p:nvPr>
            <p:ph type="body" idx="1"/>
          </p:nvPr>
        </p:nvSpPr>
        <p:spPr>
          <a:xfrm>
            <a:off x="1527048" y="1733162"/>
            <a:ext cx="4498848" cy="6858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0"/>
              </a:spcBef>
              <a:spcAft>
                <a:spcPts val="0"/>
              </a:spcAft>
              <a:buSzPts val="1800"/>
              <a:buNone/>
              <a:defRPr sz="1800" b="1" cap="none">
                <a:latin typeface="Calibri"/>
                <a:ea typeface="Calibri"/>
                <a:cs typeface="Calibri"/>
                <a:sym typeface="Calibri"/>
              </a:defRPr>
            </a:lvl1pPr>
            <a:lvl2pPr marL="914400" lvl="1" indent="-228600" algn="l">
              <a:lnSpc>
                <a:spcPct val="90000"/>
              </a:lnSpc>
              <a:spcBef>
                <a:spcPts val="800"/>
              </a:spcBef>
              <a:spcAft>
                <a:spcPts val="0"/>
              </a:spcAft>
              <a:buSzPts val="2000"/>
              <a:buNone/>
              <a:defRPr sz="2000" b="1"/>
            </a:lvl2pPr>
            <a:lvl3pPr marL="1371600" lvl="2" indent="-228600" algn="l">
              <a:lnSpc>
                <a:spcPct val="90000"/>
              </a:lnSpc>
              <a:spcBef>
                <a:spcPts val="800"/>
              </a:spcBef>
              <a:spcAft>
                <a:spcPts val="0"/>
              </a:spcAft>
              <a:buSzPts val="1800"/>
              <a:buNone/>
              <a:defRPr sz="1800" b="1"/>
            </a:lvl3pPr>
            <a:lvl4pPr marL="1828800" lvl="3" indent="-228600" algn="l">
              <a:lnSpc>
                <a:spcPct val="90000"/>
              </a:lnSpc>
              <a:spcBef>
                <a:spcPts val="800"/>
              </a:spcBef>
              <a:spcAft>
                <a:spcPts val="0"/>
              </a:spcAft>
              <a:buSzPts val="1600"/>
              <a:buNone/>
              <a:defRPr sz="1600" b="1"/>
            </a:lvl4pPr>
            <a:lvl5pPr marL="2286000" lvl="4" indent="-228600" algn="l">
              <a:lnSpc>
                <a:spcPct val="90000"/>
              </a:lnSpc>
              <a:spcBef>
                <a:spcPts val="800"/>
              </a:spcBef>
              <a:spcAft>
                <a:spcPts val="0"/>
              </a:spcAft>
              <a:buSzPts val="1600"/>
              <a:buNone/>
              <a:defRPr sz="1600" b="1"/>
            </a:lvl5pPr>
            <a:lvl6pPr marL="2743200" lvl="5" indent="-228600" algn="l">
              <a:lnSpc>
                <a:spcPct val="90000"/>
              </a:lnSpc>
              <a:spcBef>
                <a:spcPts val="800"/>
              </a:spcBef>
              <a:spcAft>
                <a:spcPts val="0"/>
              </a:spcAft>
              <a:buSzPts val="1600"/>
              <a:buNone/>
              <a:defRPr sz="1600" b="1"/>
            </a:lvl6pPr>
            <a:lvl7pPr marL="3200400" lvl="6" indent="-228600" algn="l">
              <a:lnSpc>
                <a:spcPct val="90000"/>
              </a:lnSpc>
              <a:spcBef>
                <a:spcPts val="800"/>
              </a:spcBef>
              <a:spcAft>
                <a:spcPts val="0"/>
              </a:spcAft>
              <a:buSzPts val="1600"/>
              <a:buNone/>
              <a:defRPr sz="1600" b="1"/>
            </a:lvl7pPr>
            <a:lvl8pPr marL="3657600" lvl="7" indent="-228600" algn="l">
              <a:lnSpc>
                <a:spcPct val="90000"/>
              </a:lnSpc>
              <a:spcBef>
                <a:spcPts val="800"/>
              </a:spcBef>
              <a:spcAft>
                <a:spcPts val="0"/>
              </a:spcAft>
              <a:buSzPts val="1600"/>
              <a:buNone/>
              <a:defRPr sz="1600" b="1"/>
            </a:lvl8pPr>
            <a:lvl9pPr marL="4114800" lvl="8" indent="-228600" algn="l">
              <a:lnSpc>
                <a:spcPct val="90000"/>
              </a:lnSpc>
              <a:spcBef>
                <a:spcPts val="800"/>
              </a:spcBef>
              <a:spcAft>
                <a:spcPts val="0"/>
              </a:spcAft>
              <a:buSzPts val="1600"/>
              <a:buNone/>
              <a:defRPr sz="1600" b="1"/>
            </a:lvl9pPr>
          </a:lstStyle>
          <a:p>
            <a:endParaRPr/>
          </a:p>
        </p:txBody>
      </p:sp>
      <p:sp>
        <p:nvSpPr>
          <p:cNvPr id="109" name="Google Shape;109;p18"/>
          <p:cNvSpPr txBox="1">
            <a:spLocks noGrp="1"/>
          </p:cNvSpPr>
          <p:nvPr>
            <p:ph type="body" idx="2"/>
          </p:nvPr>
        </p:nvSpPr>
        <p:spPr>
          <a:xfrm>
            <a:off x="1527048" y="2481943"/>
            <a:ext cx="4498848" cy="3690257"/>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800"/>
              </a:spcBef>
              <a:spcAft>
                <a:spcPts val="0"/>
              </a:spcAft>
              <a:buSzPts val="2000"/>
              <a:buChar char="▪"/>
              <a:defRPr sz="2000"/>
            </a:lvl1pPr>
            <a:lvl2pPr marL="914400" lvl="1" indent="-342900" algn="l">
              <a:lnSpc>
                <a:spcPct val="90000"/>
              </a:lnSpc>
              <a:spcBef>
                <a:spcPts val="800"/>
              </a:spcBef>
              <a:spcAft>
                <a:spcPts val="0"/>
              </a:spcAft>
              <a:buSzPts val="1800"/>
              <a:buChar char="▪"/>
              <a:defRPr sz="1800"/>
            </a:lvl2pPr>
            <a:lvl3pPr marL="1371600" lvl="2" indent="-330200" algn="l">
              <a:lnSpc>
                <a:spcPct val="90000"/>
              </a:lnSpc>
              <a:spcBef>
                <a:spcPts val="800"/>
              </a:spcBef>
              <a:spcAft>
                <a:spcPts val="0"/>
              </a:spcAft>
              <a:buSzPts val="1600"/>
              <a:buChar char="▪"/>
              <a:defRPr sz="1600"/>
            </a:lvl3pPr>
            <a:lvl4pPr marL="1828800" lvl="3" indent="-317500" algn="l">
              <a:lnSpc>
                <a:spcPct val="90000"/>
              </a:lnSpc>
              <a:spcBef>
                <a:spcPts val="800"/>
              </a:spcBef>
              <a:spcAft>
                <a:spcPts val="0"/>
              </a:spcAft>
              <a:buSzPts val="1400"/>
              <a:buChar char="▪"/>
              <a:defRPr sz="1400"/>
            </a:lvl4pPr>
            <a:lvl5pPr marL="2286000" lvl="4" indent="-317500" algn="l">
              <a:lnSpc>
                <a:spcPct val="90000"/>
              </a:lnSpc>
              <a:spcBef>
                <a:spcPts val="800"/>
              </a:spcBef>
              <a:spcAft>
                <a:spcPts val="0"/>
              </a:spcAft>
              <a:buSzPts val="1400"/>
              <a:buChar char="▪"/>
              <a:defRPr sz="1400"/>
            </a:lvl5pPr>
            <a:lvl6pPr marL="2743200" lvl="5" indent="-317500" algn="l">
              <a:lnSpc>
                <a:spcPct val="90000"/>
              </a:lnSpc>
              <a:spcBef>
                <a:spcPts val="800"/>
              </a:spcBef>
              <a:spcAft>
                <a:spcPts val="0"/>
              </a:spcAft>
              <a:buSzPts val="1400"/>
              <a:buChar char="▪"/>
              <a:defRPr sz="1400"/>
            </a:lvl6pPr>
            <a:lvl7pPr marL="3200400" lvl="6" indent="-317500" algn="l">
              <a:lnSpc>
                <a:spcPct val="90000"/>
              </a:lnSpc>
              <a:spcBef>
                <a:spcPts val="800"/>
              </a:spcBef>
              <a:spcAft>
                <a:spcPts val="0"/>
              </a:spcAft>
              <a:buSzPts val="1400"/>
              <a:buChar char="▪"/>
              <a:defRPr sz="1400"/>
            </a:lvl7pPr>
            <a:lvl8pPr marL="3657600" lvl="7" indent="-317500" algn="l">
              <a:lnSpc>
                <a:spcPct val="90000"/>
              </a:lnSpc>
              <a:spcBef>
                <a:spcPts val="800"/>
              </a:spcBef>
              <a:spcAft>
                <a:spcPts val="0"/>
              </a:spcAft>
              <a:buSzPts val="1400"/>
              <a:buChar char="▪"/>
              <a:defRPr sz="1400"/>
            </a:lvl8pPr>
            <a:lvl9pPr marL="4114800" lvl="8" indent="-317500" algn="l">
              <a:lnSpc>
                <a:spcPct val="90000"/>
              </a:lnSpc>
              <a:spcBef>
                <a:spcPts val="800"/>
              </a:spcBef>
              <a:spcAft>
                <a:spcPts val="0"/>
              </a:spcAft>
              <a:buSzPts val="1400"/>
              <a:buChar char="▪"/>
              <a:defRPr sz="1400"/>
            </a:lvl9pPr>
          </a:lstStyle>
          <a:p>
            <a:endParaRPr/>
          </a:p>
        </p:txBody>
      </p:sp>
      <p:sp>
        <p:nvSpPr>
          <p:cNvPr id="110" name="Google Shape;110;p18"/>
          <p:cNvSpPr txBox="1">
            <a:spLocks noGrp="1"/>
          </p:cNvSpPr>
          <p:nvPr>
            <p:ph type="body" idx="3"/>
          </p:nvPr>
        </p:nvSpPr>
        <p:spPr>
          <a:xfrm>
            <a:off x="6172200" y="1733162"/>
            <a:ext cx="4498848" cy="6858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0"/>
              </a:spcBef>
              <a:spcAft>
                <a:spcPts val="0"/>
              </a:spcAft>
              <a:buSzPts val="1800"/>
              <a:buNone/>
              <a:defRPr sz="1800" b="1" cap="none">
                <a:latin typeface="Calibri"/>
                <a:ea typeface="Calibri"/>
                <a:cs typeface="Calibri"/>
                <a:sym typeface="Calibri"/>
              </a:defRPr>
            </a:lvl1pPr>
            <a:lvl2pPr marL="914400" lvl="1" indent="-228600" algn="l">
              <a:lnSpc>
                <a:spcPct val="90000"/>
              </a:lnSpc>
              <a:spcBef>
                <a:spcPts val="800"/>
              </a:spcBef>
              <a:spcAft>
                <a:spcPts val="0"/>
              </a:spcAft>
              <a:buSzPts val="2000"/>
              <a:buNone/>
              <a:defRPr sz="2000" b="1"/>
            </a:lvl2pPr>
            <a:lvl3pPr marL="1371600" lvl="2" indent="-228600" algn="l">
              <a:lnSpc>
                <a:spcPct val="90000"/>
              </a:lnSpc>
              <a:spcBef>
                <a:spcPts val="800"/>
              </a:spcBef>
              <a:spcAft>
                <a:spcPts val="0"/>
              </a:spcAft>
              <a:buSzPts val="1800"/>
              <a:buNone/>
              <a:defRPr sz="1800" b="1"/>
            </a:lvl3pPr>
            <a:lvl4pPr marL="1828800" lvl="3" indent="-228600" algn="l">
              <a:lnSpc>
                <a:spcPct val="90000"/>
              </a:lnSpc>
              <a:spcBef>
                <a:spcPts val="800"/>
              </a:spcBef>
              <a:spcAft>
                <a:spcPts val="0"/>
              </a:spcAft>
              <a:buSzPts val="1600"/>
              <a:buNone/>
              <a:defRPr sz="1600" b="1"/>
            </a:lvl4pPr>
            <a:lvl5pPr marL="2286000" lvl="4" indent="-228600" algn="l">
              <a:lnSpc>
                <a:spcPct val="90000"/>
              </a:lnSpc>
              <a:spcBef>
                <a:spcPts val="800"/>
              </a:spcBef>
              <a:spcAft>
                <a:spcPts val="0"/>
              </a:spcAft>
              <a:buSzPts val="1600"/>
              <a:buNone/>
              <a:defRPr sz="1600" b="1"/>
            </a:lvl5pPr>
            <a:lvl6pPr marL="2743200" lvl="5" indent="-228600" algn="l">
              <a:lnSpc>
                <a:spcPct val="90000"/>
              </a:lnSpc>
              <a:spcBef>
                <a:spcPts val="800"/>
              </a:spcBef>
              <a:spcAft>
                <a:spcPts val="0"/>
              </a:spcAft>
              <a:buSzPts val="1600"/>
              <a:buNone/>
              <a:defRPr sz="1600" b="1"/>
            </a:lvl6pPr>
            <a:lvl7pPr marL="3200400" lvl="6" indent="-228600" algn="l">
              <a:lnSpc>
                <a:spcPct val="90000"/>
              </a:lnSpc>
              <a:spcBef>
                <a:spcPts val="800"/>
              </a:spcBef>
              <a:spcAft>
                <a:spcPts val="0"/>
              </a:spcAft>
              <a:buSzPts val="1600"/>
              <a:buNone/>
              <a:defRPr sz="1600" b="1"/>
            </a:lvl7pPr>
            <a:lvl8pPr marL="3657600" lvl="7" indent="-228600" algn="l">
              <a:lnSpc>
                <a:spcPct val="90000"/>
              </a:lnSpc>
              <a:spcBef>
                <a:spcPts val="800"/>
              </a:spcBef>
              <a:spcAft>
                <a:spcPts val="0"/>
              </a:spcAft>
              <a:buSzPts val="1600"/>
              <a:buNone/>
              <a:defRPr sz="1600" b="1"/>
            </a:lvl8pPr>
            <a:lvl9pPr marL="4114800" lvl="8" indent="-228600" algn="l">
              <a:lnSpc>
                <a:spcPct val="90000"/>
              </a:lnSpc>
              <a:spcBef>
                <a:spcPts val="800"/>
              </a:spcBef>
              <a:spcAft>
                <a:spcPts val="0"/>
              </a:spcAft>
              <a:buSzPts val="1600"/>
              <a:buNone/>
              <a:defRPr sz="1600" b="1"/>
            </a:lvl9pPr>
          </a:lstStyle>
          <a:p>
            <a:endParaRPr/>
          </a:p>
        </p:txBody>
      </p:sp>
      <p:sp>
        <p:nvSpPr>
          <p:cNvPr id="111" name="Google Shape;111;p18"/>
          <p:cNvSpPr txBox="1">
            <a:spLocks noGrp="1"/>
          </p:cNvSpPr>
          <p:nvPr>
            <p:ph type="body" idx="4"/>
          </p:nvPr>
        </p:nvSpPr>
        <p:spPr>
          <a:xfrm>
            <a:off x="6172200" y="2481943"/>
            <a:ext cx="4498848" cy="3690257"/>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800"/>
              </a:spcBef>
              <a:spcAft>
                <a:spcPts val="0"/>
              </a:spcAft>
              <a:buSzPts val="2000"/>
              <a:buChar char="▪"/>
              <a:defRPr sz="2000"/>
            </a:lvl1pPr>
            <a:lvl2pPr marL="914400" lvl="1" indent="-342900" algn="l">
              <a:lnSpc>
                <a:spcPct val="90000"/>
              </a:lnSpc>
              <a:spcBef>
                <a:spcPts val="800"/>
              </a:spcBef>
              <a:spcAft>
                <a:spcPts val="0"/>
              </a:spcAft>
              <a:buSzPts val="1800"/>
              <a:buChar char="▪"/>
              <a:defRPr sz="1800"/>
            </a:lvl2pPr>
            <a:lvl3pPr marL="1371600" lvl="2" indent="-330200" algn="l">
              <a:lnSpc>
                <a:spcPct val="90000"/>
              </a:lnSpc>
              <a:spcBef>
                <a:spcPts val="800"/>
              </a:spcBef>
              <a:spcAft>
                <a:spcPts val="0"/>
              </a:spcAft>
              <a:buSzPts val="1600"/>
              <a:buChar char="▪"/>
              <a:defRPr sz="1600"/>
            </a:lvl3pPr>
            <a:lvl4pPr marL="1828800" lvl="3" indent="-317500" algn="l">
              <a:lnSpc>
                <a:spcPct val="90000"/>
              </a:lnSpc>
              <a:spcBef>
                <a:spcPts val="800"/>
              </a:spcBef>
              <a:spcAft>
                <a:spcPts val="0"/>
              </a:spcAft>
              <a:buSzPts val="1400"/>
              <a:buChar char="▪"/>
              <a:defRPr sz="1400"/>
            </a:lvl4pPr>
            <a:lvl5pPr marL="2286000" lvl="4" indent="-317500" algn="l">
              <a:lnSpc>
                <a:spcPct val="90000"/>
              </a:lnSpc>
              <a:spcBef>
                <a:spcPts val="800"/>
              </a:spcBef>
              <a:spcAft>
                <a:spcPts val="0"/>
              </a:spcAft>
              <a:buSzPts val="1400"/>
              <a:buChar char="▪"/>
              <a:defRPr sz="1400"/>
            </a:lvl5pPr>
            <a:lvl6pPr marL="2743200" lvl="5" indent="-317500" algn="l">
              <a:lnSpc>
                <a:spcPct val="90000"/>
              </a:lnSpc>
              <a:spcBef>
                <a:spcPts val="800"/>
              </a:spcBef>
              <a:spcAft>
                <a:spcPts val="0"/>
              </a:spcAft>
              <a:buSzPts val="1400"/>
              <a:buChar char="▪"/>
              <a:defRPr sz="1400"/>
            </a:lvl6pPr>
            <a:lvl7pPr marL="3200400" lvl="6" indent="-317500" algn="l">
              <a:lnSpc>
                <a:spcPct val="90000"/>
              </a:lnSpc>
              <a:spcBef>
                <a:spcPts val="800"/>
              </a:spcBef>
              <a:spcAft>
                <a:spcPts val="0"/>
              </a:spcAft>
              <a:buSzPts val="1400"/>
              <a:buChar char="▪"/>
              <a:defRPr sz="1400"/>
            </a:lvl7pPr>
            <a:lvl8pPr marL="3657600" lvl="7" indent="-317500" algn="l">
              <a:lnSpc>
                <a:spcPct val="90000"/>
              </a:lnSpc>
              <a:spcBef>
                <a:spcPts val="800"/>
              </a:spcBef>
              <a:spcAft>
                <a:spcPts val="0"/>
              </a:spcAft>
              <a:buSzPts val="1400"/>
              <a:buChar char="▪"/>
              <a:defRPr sz="1400"/>
            </a:lvl8pPr>
            <a:lvl9pPr marL="4114800" lvl="8" indent="-317500" algn="l">
              <a:lnSpc>
                <a:spcPct val="90000"/>
              </a:lnSpc>
              <a:spcBef>
                <a:spcPts val="800"/>
              </a:spcBef>
              <a:spcAft>
                <a:spcPts val="0"/>
              </a:spcAft>
              <a:buSzPts val="1400"/>
              <a:buChar char="▪"/>
              <a:defRPr sz="1400"/>
            </a:lvl9pPr>
          </a:lstStyle>
          <a:p>
            <a:endParaRPr/>
          </a:p>
        </p:txBody>
      </p:sp>
      <p:sp>
        <p:nvSpPr>
          <p:cNvPr id="112" name="Google Shape;112;p18"/>
          <p:cNvSpPr txBox="1">
            <a:spLocks noGrp="1"/>
          </p:cNvSpPr>
          <p:nvPr>
            <p:ph type="ftr" idx="11"/>
          </p:nvPr>
        </p:nvSpPr>
        <p:spPr>
          <a:xfrm>
            <a:off x="1523999" y="6601556"/>
            <a:ext cx="6491381"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8"/>
          <p:cNvSpPr txBox="1">
            <a:spLocks noGrp="1"/>
          </p:cNvSpPr>
          <p:nvPr>
            <p:ph type="dt" idx="10"/>
          </p:nvPr>
        </p:nvSpPr>
        <p:spPr>
          <a:xfrm>
            <a:off x="8187908" y="6601556"/>
            <a:ext cx="1534064"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8"/>
          <p:cNvSpPr txBox="1">
            <a:spLocks noGrp="1"/>
          </p:cNvSpPr>
          <p:nvPr>
            <p:ph type="sldNum" idx="12"/>
          </p:nvPr>
        </p:nvSpPr>
        <p:spPr>
          <a:xfrm>
            <a:off x="9894499" y="6601556"/>
            <a:ext cx="77350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115"/>
        <p:cNvGrpSpPr/>
        <p:nvPr/>
      </p:nvGrpSpPr>
      <p:grpSpPr>
        <a:xfrm>
          <a:off x="0" y="0"/>
          <a:ext cx="0" cy="0"/>
          <a:chOff x="0" y="0"/>
          <a:chExt cx="0" cy="0"/>
        </a:xfrm>
      </p:grpSpPr>
      <p:sp>
        <p:nvSpPr>
          <p:cNvPr id="116" name="Google Shape;116;p19"/>
          <p:cNvSpPr txBox="1">
            <a:spLocks noGrp="1"/>
          </p:cNvSpPr>
          <p:nvPr>
            <p:ph type="title"/>
          </p:nvPr>
        </p:nvSpPr>
        <p:spPr>
          <a:xfrm>
            <a:off x="8151812" y="1672934"/>
            <a:ext cx="3506788" cy="288036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439C3D"/>
              </a:buClr>
              <a:buSzPts val="3000"/>
              <a:buFont typeface="Calibri"/>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19"/>
          <p:cNvSpPr txBox="1">
            <a:spLocks noGrp="1"/>
          </p:cNvSpPr>
          <p:nvPr>
            <p:ph type="body" idx="1"/>
          </p:nvPr>
        </p:nvSpPr>
        <p:spPr>
          <a:xfrm>
            <a:off x="530352" y="457200"/>
            <a:ext cx="7242111" cy="5715000"/>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800"/>
              </a:spcBef>
              <a:spcAft>
                <a:spcPts val="0"/>
              </a:spcAft>
              <a:buSzPts val="2000"/>
              <a:buChar char="▪"/>
              <a:defRPr sz="2000"/>
            </a:lvl1pPr>
            <a:lvl2pPr marL="914400" lvl="1" indent="-342900" algn="l">
              <a:lnSpc>
                <a:spcPct val="90000"/>
              </a:lnSpc>
              <a:spcBef>
                <a:spcPts val="800"/>
              </a:spcBef>
              <a:spcAft>
                <a:spcPts val="0"/>
              </a:spcAft>
              <a:buSzPts val="1800"/>
              <a:buChar char="▪"/>
              <a:defRPr sz="1800"/>
            </a:lvl2pPr>
            <a:lvl3pPr marL="1371600" lvl="2" indent="-330200" algn="l">
              <a:lnSpc>
                <a:spcPct val="90000"/>
              </a:lnSpc>
              <a:spcBef>
                <a:spcPts val="800"/>
              </a:spcBef>
              <a:spcAft>
                <a:spcPts val="0"/>
              </a:spcAft>
              <a:buSzPts val="1600"/>
              <a:buChar char="▪"/>
              <a:defRPr sz="1600"/>
            </a:lvl3pPr>
            <a:lvl4pPr marL="1828800" lvl="3" indent="-317500" algn="l">
              <a:lnSpc>
                <a:spcPct val="90000"/>
              </a:lnSpc>
              <a:spcBef>
                <a:spcPts val="800"/>
              </a:spcBef>
              <a:spcAft>
                <a:spcPts val="0"/>
              </a:spcAft>
              <a:buSzPts val="1400"/>
              <a:buChar char="▪"/>
              <a:defRPr sz="1400"/>
            </a:lvl4pPr>
            <a:lvl5pPr marL="2286000" lvl="4" indent="-317500" algn="l">
              <a:lnSpc>
                <a:spcPct val="90000"/>
              </a:lnSpc>
              <a:spcBef>
                <a:spcPts val="800"/>
              </a:spcBef>
              <a:spcAft>
                <a:spcPts val="0"/>
              </a:spcAft>
              <a:buSzPts val="1400"/>
              <a:buChar char="▪"/>
              <a:defRPr sz="1400"/>
            </a:lvl5pPr>
            <a:lvl6pPr marL="2743200" lvl="5" indent="-317500" algn="l">
              <a:lnSpc>
                <a:spcPct val="90000"/>
              </a:lnSpc>
              <a:spcBef>
                <a:spcPts val="800"/>
              </a:spcBef>
              <a:spcAft>
                <a:spcPts val="0"/>
              </a:spcAft>
              <a:buSzPts val="1400"/>
              <a:buChar char="▪"/>
              <a:defRPr sz="1400"/>
            </a:lvl6pPr>
            <a:lvl7pPr marL="3200400" lvl="6" indent="-317500" algn="l">
              <a:lnSpc>
                <a:spcPct val="90000"/>
              </a:lnSpc>
              <a:spcBef>
                <a:spcPts val="800"/>
              </a:spcBef>
              <a:spcAft>
                <a:spcPts val="0"/>
              </a:spcAft>
              <a:buSzPts val="1400"/>
              <a:buChar char="▪"/>
              <a:defRPr sz="1400"/>
            </a:lvl7pPr>
            <a:lvl8pPr marL="3657600" lvl="7" indent="-317500" algn="l">
              <a:lnSpc>
                <a:spcPct val="90000"/>
              </a:lnSpc>
              <a:spcBef>
                <a:spcPts val="800"/>
              </a:spcBef>
              <a:spcAft>
                <a:spcPts val="0"/>
              </a:spcAft>
              <a:buSzPts val="1400"/>
              <a:buChar char="▪"/>
              <a:defRPr sz="1400"/>
            </a:lvl8pPr>
            <a:lvl9pPr marL="4114800" lvl="8" indent="-317500" algn="l">
              <a:lnSpc>
                <a:spcPct val="90000"/>
              </a:lnSpc>
              <a:spcBef>
                <a:spcPts val="800"/>
              </a:spcBef>
              <a:spcAft>
                <a:spcPts val="0"/>
              </a:spcAft>
              <a:buSzPts val="1400"/>
              <a:buChar char="▪"/>
              <a:defRPr sz="1400"/>
            </a:lvl9pPr>
          </a:lstStyle>
          <a:p>
            <a:endParaRPr/>
          </a:p>
        </p:txBody>
      </p:sp>
      <p:sp>
        <p:nvSpPr>
          <p:cNvPr id="118" name="Google Shape;118;p19"/>
          <p:cNvSpPr txBox="1">
            <a:spLocks noGrp="1"/>
          </p:cNvSpPr>
          <p:nvPr>
            <p:ph type="body" idx="2"/>
          </p:nvPr>
        </p:nvSpPr>
        <p:spPr>
          <a:xfrm>
            <a:off x="8151812" y="4590288"/>
            <a:ext cx="3514564" cy="158191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800"/>
              </a:spcBef>
              <a:spcAft>
                <a:spcPts val="0"/>
              </a:spcAft>
              <a:buSzPts val="1600"/>
              <a:buNone/>
              <a:defRPr sz="1600"/>
            </a:lvl1pPr>
            <a:lvl2pPr marL="914400" lvl="1" indent="-228600" algn="l">
              <a:lnSpc>
                <a:spcPct val="90000"/>
              </a:lnSpc>
              <a:spcBef>
                <a:spcPts val="800"/>
              </a:spcBef>
              <a:spcAft>
                <a:spcPts val="0"/>
              </a:spcAft>
              <a:buSzPts val="1400"/>
              <a:buNone/>
              <a:defRPr sz="1400"/>
            </a:lvl2pPr>
            <a:lvl3pPr marL="1371600" lvl="2" indent="-228600" algn="l">
              <a:lnSpc>
                <a:spcPct val="90000"/>
              </a:lnSpc>
              <a:spcBef>
                <a:spcPts val="800"/>
              </a:spcBef>
              <a:spcAft>
                <a:spcPts val="0"/>
              </a:spcAft>
              <a:buSzPts val="1200"/>
              <a:buNone/>
              <a:defRPr sz="1200"/>
            </a:lvl3pPr>
            <a:lvl4pPr marL="1828800" lvl="3" indent="-228600" algn="l">
              <a:lnSpc>
                <a:spcPct val="90000"/>
              </a:lnSpc>
              <a:spcBef>
                <a:spcPts val="800"/>
              </a:spcBef>
              <a:spcAft>
                <a:spcPts val="0"/>
              </a:spcAft>
              <a:buSzPts val="1000"/>
              <a:buNone/>
              <a:defRPr sz="1000"/>
            </a:lvl4pPr>
            <a:lvl5pPr marL="2286000" lvl="4" indent="-228600" algn="l">
              <a:lnSpc>
                <a:spcPct val="90000"/>
              </a:lnSpc>
              <a:spcBef>
                <a:spcPts val="800"/>
              </a:spcBef>
              <a:spcAft>
                <a:spcPts val="0"/>
              </a:spcAft>
              <a:buSzPts val="1000"/>
              <a:buNone/>
              <a:defRPr sz="1000"/>
            </a:lvl5pPr>
            <a:lvl6pPr marL="2743200" lvl="5" indent="-228600" algn="l">
              <a:lnSpc>
                <a:spcPct val="90000"/>
              </a:lnSpc>
              <a:spcBef>
                <a:spcPts val="800"/>
              </a:spcBef>
              <a:spcAft>
                <a:spcPts val="0"/>
              </a:spcAft>
              <a:buSzPts val="1000"/>
              <a:buNone/>
              <a:defRPr sz="1000"/>
            </a:lvl6pPr>
            <a:lvl7pPr marL="3200400" lvl="6" indent="-228600" algn="l">
              <a:lnSpc>
                <a:spcPct val="90000"/>
              </a:lnSpc>
              <a:spcBef>
                <a:spcPts val="800"/>
              </a:spcBef>
              <a:spcAft>
                <a:spcPts val="0"/>
              </a:spcAft>
              <a:buSzPts val="1000"/>
              <a:buNone/>
              <a:defRPr sz="1000"/>
            </a:lvl7pPr>
            <a:lvl8pPr marL="3657600" lvl="7" indent="-228600" algn="l">
              <a:lnSpc>
                <a:spcPct val="90000"/>
              </a:lnSpc>
              <a:spcBef>
                <a:spcPts val="800"/>
              </a:spcBef>
              <a:spcAft>
                <a:spcPts val="0"/>
              </a:spcAft>
              <a:buSzPts val="1000"/>
              <a:buNone/>
              <a:defRPr sz="1000"/>
            </a:lvl8pPr>
            <a:lvl9pPr marL="4114800" lvl="8" indent="-228600" algn="l">
              <a:lnSpc>
                <a:spcPct val="90000"/>
              </a:lnSpc>
              <a:spcBef>
                <a:spcPts val="800"/>
              </a:spcBef>
              <a:spcAft>
                <a:spcPts val="0"/>
              </a:spcAft>
              <a:buSzPts val="1000"/>
              <a:buNone/>
              <a:defRPr sz="1000"/>
            </a:lvl9pPr>
          </a:lstStyle>
          <a:p>
            <a:endParaRPr/>
          </a:p>
        </p:txBody>
      </p:sp>
      <p:sp>
        <p:nvSpPr>
          <p:cNvPr id="119" name="Google Shape;119;p19"/>
          <p:cNvSpPr txBox="1">
            <a:spLocks noGrp="1"/>
          </p:cNvSpPr>
          <p:nvPr>
            <p:ph type="ftr" idx="11"/>
          </p:nvPr>
        </p:nvSpPr>
        <p:spPr>
          <a:xfrm>
            <a:off x="1523999" y="6601556"/>
            <a:ext cx="6491381"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19"/>
          <p:cNvSpPr txBox="1">
            <a:spLocks noGrp="1"/>
          </p:cNvSpPr>
          <p:nvPr>
            <p:ph type="dt" idx="10"/>
          </p:nvPr>
        </p:nvSpPr>
        <p:spPr>
          <a:xfrm>
            <a:off x="8187908" y="6601556"/>
            <a:ext cx="1534064"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19"/>
          <p:cNvSpPr txBox="1">
            <a:spLocks noGrp="1"/>
          </p:cNvSpPr>
          <p:nvPr>
            <p:ph type="sldNum" idx="12"/>
          </p:nvPr>
        </p:nvSpPr>
        <p:spPr>
          <a:xfrm>
            <a:off x="9894499" y="6601556"/>
            <a:ext cx="77350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rgbClr val="439C3D"/>
        </a:solidFill>
        <a:effectLst/>
      </p:bgPr>
    </p:bg>
    <p:spTree>
      <p:nvGrpSpPr>
        <p:cNvPr id="1" name="Shape 122"/>
        <p:cNvGrpSpPr/>
        <p:nvPr/>
      </p:nvGrpSpPr>
      <p:grpSpPr>
        <a:xfrm>
          <a:off x="0" y="0"/>
          <a:ext cx="0" cy="0"/>
          <a:chOff x="0" y="0"/>
          <a:chExt cx="0" cy="0"/>
        </a:xfrm>
      </p:grpSpPr>
      <p:sp>
        <p:nvSpPr>
          <p:cNvPr id="123" name="Google Shape;123;p20"/>
          <p:cNvSpPr/>
          <p:nvPr/>
        </p:nvSpPr>
        <p:spPr>
          <a:xfrm>
            <a:off x="304800" y="304800"/>
            <a:ext cx="11582400" cy="6248400"/>
          </a:xfrm>
          <a:prstGeom prst="rect">
            <a:avLst/>
          </a:prstGeom>
          <a:noFill/>
          <a:ln w="508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4" name="Google Shape;124;p20"/>
          <p:cNvSpPr txBox="1">
            <a:spLocks noGrp="1"/>
          </p:cNvSpPr>
          <p:nvPr>
            <p:ph type="ctrTitle"/>
          </p:nvPr>
        </p:nvSpPr>
        <p:spPr>
          <a:xfrm>
            <a:off x="838200" y="1548245"/>
            <a:ext cx="10515600" cy="224028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4400"/>
              <a:buFont typeface="Calibri"/>
              <a:buNone/>
              <a:defRPr sz="4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 name="Google Shape;125;p20"/>
          <p:cNvSpPr txBox="1">
            <a:spLocks noGrp="1"/>
          </p:cNvSpPr>
          <p:nvPr>
            <p:ph type="subTitle" idx="1"/>
          </p:nvPr>
        </p:nvSpPr>
        <p:spPr>
          <a:xfrm>
            <a:off x="838200" y="3854659"/>
            <a:ext cx="10515600" cy="11430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1800"/>
              </a:spcBef>
              <a:spcAft>
                <a:spcPts val="0"/>
              </a:spcAft>
              <a:buSzPts val="2000"/>
              <a:buNone/>
              <a:defRPr sz="2000" cap="none">
                <a:solidFill>
                  <a:schemeClr val="lt1"/>
                </a:solidFill>
              </a:defRPr>
            </a:lvl1pPr>
            <a:lvl2pPr lvl="1" algn="ctr">
              <a:lnSpc>
                <a:spcPct val="90000"/>
              </a:lnSpc>
              <a:spcBef>
                <a:spcPts val="800"/>
              </a:spcBef>
              <a:spcAft>
                <a:spcPts val="0"/>
              </a:spcAft>
              <a:buSzPts val="2000"/>
              <a:buNone/>
              <a:defRPr sz="2000"/>
            </a:lvl2pPr>
            <a:lvl3pPr lvl="2" algn="ctr">
              <a:lnSpc>
                <a:spcPct val="90000"/>
              </a:lnSpc>
              <a:spcBef>
                <a:spcPts val="800"/>
              </a:spcBef>
              <a:spcAft>
                <a:spcPts val="0"/>
              </a:spcAft>
              <a:buSzPts val="1800"/>
              <a:buNone/>
              <a:defRPr sz="1800"/>
            </a:lvl3pPr>
            <a:lvl4pPr lvl="3" algn="ctr">
              <a:lnSpc>
                <a:spcPct val="90000"/>
              </a:lnSpc>
              <a:spcBef>
                <a:spcPts val="800"/>
              </a:spcBef>
              <a:spcAft>
                <a:spcPts val="0"/>
              </a:spcAft>
              <a:buSzPts val="1600"/>
              <a:buNone/>
              <a:defRPr sz="1600"/>
            </a:lvl4pPr>
            <a:lvl5pPr lvl="4" algn="ctr">
              <a:lnSpc>
                <a:spcPct val="90000"/>
              </a:lnSpc>
              <a:spcBef>
                <a:spcPts val="800"/>
              </a:spcBef>
              <a:spcAft>
                <a:spcPts val="0"/>
              </a:spcAft>
              <a:buSzPts val="1600"/>
              <a:buNone/>
              <a:defRPr sz="1600"/>
            </a:lvl5pPr>
            <a:lvl6pPr lvl="5" algn="ctr">
              <a:lnSpc>
                <a:spcPct val="90000"/>
              </a:lnSpc>
              <a:spcBef>
                <a:spcPts val="800"/>
              </a:spcBef>
              <a:spcAft>
                <a:spcPts val="0"/>
              </a:spcAft>
              <a:buSzPts val="1600"/>
              <a:buNone/>
              <a:defRPr sz="1600"/>
            </a:lvl6pPr>
            <a:lvl7pPr lvl="6" algn="ctr">
              <a:lnSpc>
                <a:spcPct val="90000"/>
              </a:lnSpc>
              <a:spcBef>
                <a:spcPts val="800"/>
              </a:spcBef>
              <a:spcAft>
                <a:spcPts val="0"/>
              </a:spcAft>
              <a:buSzPts val="1600"/>
              <a:buNone/>
              <a:defRPr sz="1600"/>
            </a:lvl7pPr>
            <a:lvl8pPr lvl="7" algn="ctr">
              <a:lnSpc>
                <a:spcPct val="90000"/>
              </a:lnSpc>
              <a:spcBef>
                <a:spcPts val="800"/>
              </a:spcBef>
              <a:spcAft>
                <a:spcPts val="0"/>
              </a:spcAft>
              <a:buSzPts val="1600"/>
              <a:buNone/>
              <a:defRPr sz="1600"/>
            </a:lvl8pPr>
            <a:lvl9pPr lvl="8" algn="ctr">
              <a:lnSpc>
                <a:spcPct val="90000"/>
              </a:lnSpc>
              <a:spcBef>
                <a:spcPts val="800"/>
              </a:spcBef>
              <a:spcAft>
                <a:spcPts val="0"/>
              </a:spcAft>
              <a:buSzPts val="1600"/>
              <a:buNone/>
              <a:defRPr sz="1600"/>
            </a:lvl9pPr>
          </a:lstStyle>
          <a:p>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6"/>
        <p:cNvGrpSpPr/>
        <p:nvPr/>
      </p:nvGrpSpPr>
      <p:grpSpPr>
        <a:xfrm>
          <a:off x="0" y="0"/>
          <a:ext cx="0" cy="0"/>
          <a:chOff x="0" y="0"/>
          <a:chExt cx="0" cy="0"/>
        </a:xfrm>
      </p:grpSpPr>
      <p:sp>
        <p:nvSpPr>
          <p:cNvPr id="127" name="Google Shape;127;p21"/>
          <p:cNvSpPr txBox="1">
            <a:spLocks noGrp="1"/>
          </p:cNvSpPr>
          <p:nvPr>
            <p:ph type="title"/>
          </p:nvPr>
        </p:nvSpPr>
        <p:spPr>
          <a:xfrm>
            <a:off x="1524000" y="457200"/>
            <a:ext cx="9144000" cy="11430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439C3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21"/>
          <p:cNvSpPr txBox="1">
            <a:spLocks noGrp="1"/>
          </p:cNvSpPr>
          <p:nvPr>
            <p:ph type="body" idx="1"/>
          </p:nvPr>
        </p:nvSpPr>
        <p:spPr>
          <a:xfrm>
            <a:off x="1524000" y="1714500"/>
            <a:ext cx="9144000" cy="4457700"/>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800"/>
              </a:spcBef>
              <a:spcAft>
                <a:spcPts val="0"/>
              </a:spcAft>
              <a:buSzPts val="2000"/>
              <a:buChar char="▪"/>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17500" algn="l">
              <a:lnSpc>
                <a:spcPct val="90000"/>
              </a:lnSpc>
              <a:spcBef>
                <a:spcPts val="800"/>
              </a:spcBef>
              <a:spcAft>
                <a:spcPts val="0"/>
              </a:spcAft>
              <a:buSzPts val="14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0"/>
              </a:spcAft>
              <a:buSzPts val="1800"/>
              <a:buChar char="▪"/>
              <a:defRPr/>
            </a:lvl9pPr>
          </a:lstStyle>
          <a:p>
            <a:endParaRPr/>
          </a:p>
        </p:txBody>
      </p:sp>
      <p:sp>
        <p:nvSpPr>
          <p:cNvPr id="129" name="Google Shape;129;p21"/>
          <p:cNvSpPr txBox="1">
            <a:spLocks noGrp="1"/>
          </p:cNvSpPr>
          <p:nvPr>
            <p:ph type="ftr" idx="11"/>
          </p:nvPr>
        </p:nvSpPr>
        <p:spPr>
          <a:xfrm>
            <a:off x="1523999" y="6601556"/>
            <a:ext cx="6491381"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21"/>
          <p:cNvSpPr txBox="1">
            <a:spLocks noGrp="1"/>
          </p:cNvSpPr>
          <p:nvPr>
            <p:ph type="dt" idx="10"/>
          </p:nvPr>
        </p:nvSpPr>
        <p:spPr>
          <a:xfrm>
            <a:off x="8187908" y="6601556"/>
            <a:ext cx="1534064"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1"/>
          <p:cNvSpPr txBox="1">
            <a:spLocks noGrp="1"/>
          </p:cNvSpPr>
          <p:nvPr>
            <p:ph type="sldNum" idx="12"/>
          </p:nvPr>
        </p:nvSpPr>
        <p:spPr>
          <a:xfrm>
            <a:off x="9894499" y="6601556"/>
            <a:ext cx="77350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23"/>
        <p:cNvGrpSpPr/>
        <p:nvPr/>
      </p:nvGrpSpPr>
      <p:grpSpPr>
        <a:xfrm>
          <a:off x="0" y="0"/>
          <a:ext cx="0" cy="0"/>
          <a:chOff x="0" y="0"/>
          <a:chExt cx="0" cy="0"/>
        </a:xfrm>
      </p:grpSpPr>
      <p:sp>
        <p:nvSpPr>
          <p:cNvPr id="24" name="Google Shape;24;p3"/>
          <p:cNvSpPr/>
          <p:nvPr/>
        </p:nvSpPr>
        <p:spPr>
          <a:xfrm>
            <a:off x="0" y="914399"/>
            <a:ext cx="12192000" cy="119600"/>
          </a:xfrm>
          <a:prstGeom prst="rect">
            <a:avLst/>
          </a:prstGeom>
          <a:gradFill>
            <a:gsLst>
              <a:gs pos="0">
                <a:srgbClr val="4472C4"/>
              </a:gs>
              <a:gs pos="3000">
                <a:srgbClr val="4472C4"/>
              </a:gs>
              <a:gs pos="31000">
                <a:srgbClr val="F4F600"/>
              </a:gs>
              <a:gs pos="50000">
                <a:srgbClr val="ED7D31"/>
              </a:gs>
              <a:gs pos="95000">
                <a:srgbClr val="406FC3"/>
              </a:gs>
              <a:gs pos="100000">
                <a:srgbClr val="406FC3"/>
              </a:gs>
            </a:gsLst>
            <a:lin ang="12000143" scaled="0"/>
          </a:gradFill>
          <a:ln w="12700" cap="flat" cmpd="sng">
            <a:solidFill>
              <a:srgbClr val="32538F"/>
            </a:solidFill>
            <a:prstDash val="solid"/>
            <a:miter lim="8000"/>
            <a:headEnd type="none" w="sm" len="sm"/>
            <a:tailEnd type="none" w="sm" len="sm"/>
          </a:ln>
        </p:spPr>
        <p:txBody>
          <a:bodyPr spcFirstLastPara="1" wrap="square" lIns="60925" tIns="60925" rIns="60925" bIns="60925"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2400" b="0" i="0" u="none" strike="noStrike" cap="none">
              <a:solidFill>
                <a:srgbClr val="FFFFFF"/>
              </a:solidFill>
              <a:latin typeface="Calibri"/>
              <a:ea typeface="Calibri"/>
              <a:cs typeface="Calibri"/>
              <a:sym typeface="Calibri"/>
            </a:endParaRPr>
          </a:p>
        </p:txBody>
      </p:sp>
      <p:sp>
        <p:nvSpPr>
          <p:cNvPr id="25" name="Google Shape;25;p3"/>
          <p:cNvSpPr/>
          <p:nvPr/>
        </p:nvSpPr>
        <p:spPr>
          <a:xfrm>
            <a:off x="0" y="6140251"/>
            <a:ext cx="12192000" cy="45600"/>
          </a:xfrm>
          <a:prstGeom prst="rect">
            <a:avLst/>
          </a:prstGeom>
          <a:solidFill>
            <a:srgbClr val="4472C4"/>
          </a:solidFill>
          <a:ln w="12700" cap="flat" cmpd="sng">
            <a:solidFill>
              <a:srgbClr val="32538F"/>
            </a:solidFill>
            <a:prstDash val="solid"/>
            <a:miter lim="8000"/>
            <a:headEnd type="none" w="sm" len="sm"/>
            <a:tailEnd type="none" w="sm" len="sm"/>
          </a:ln>
        </p:spPr>
        <p:txBody>
          <a:bodyPr spcFirstLastPara="1" wrap="square" lIns="60925" tIns="60925" rIns="60925" bIns="60925"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2400" b="0" i="0" u="none" strike="noStrike" cap="none">
              <a:solidFill>
                <a:srgbClr val="FFFFFF"/>
              </a:solidFill>
              <a:latin typeface="Calibri"/>
              <a:ea typeface="Calibri"/>
              <a:cs typeface="Calibri"/>
              <a:sym typeface="Calibri"/>
            </a:endParaRPr>
          </a:p>
        </p:txBody>
      </p:sp>
      <p:sp>
        <p:nvSpPr>
          <p:cNvPr id="26" name="Google Shape;26;p3"/>
          <p:cNvSpPr txBox="1">
            <a:spLocks noGrp="1"/>
          </p:cNvSpPr>
          <p:nvPr>
            <p:ph type="sldNum" idx="12"/>
          </p:nvPr>
        </p:nvSpPr>
        <p:spPr>
          <a:xfrm>
            <a:off x="11055108" y="6429695"/>
            <a:ext cx="298800" cy="218400"/>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sz="1333">
              <a:solidFill>
                <a:schemeClr val="dk2"/>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bg>
      <p:bgPr>
        <a:solidFill>
          <a:srgbClr val="439C3D"/>
        </a:solidFill>
        <a:effectLst/>
      </p:bgPr>
    </p:bg>
    <p:spTree>
      <p:nvGrpSpPr>
        <p:cNvPr id="1" name="Shape 132"/>
        <p:cNvGrpSpPr/>
        <p:nvPr/>
      </p:nvGrpSpPr>
      <p:grpSpPr>
        <a:xfrm>
          <a:off x="0" y="0"/>
          <a:ext cx="0" cy="0"/>
          <a:chOff x="0" y="0"/>
          <a:chExt cx="0" cy="0"/>
        </a:xfrm>
      </p:grpSpPr>
      <p:sp>
        <p:nvSpPr>
          <p:cNvPr id="133" name="Google Shape;133;p22"/>
          <p:cNvSpPr/>
          <p:nvPr/>
        </p:nvSpPr>
        <p:spPr>
          <a:xfrm>
            <a:off x="304800" y="304800"/>
            <a:ext cx="11582400" cy="6248400"/>
          </a:xfrm>
          <a:prstGeom prst="rect">
            <a:avLst/>
          </a:prstGeom>
          <a:noFill/>
          <a:ln w="508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4" name="Google Shape;134;p22"/>
          <p:cNvSpPr txBox="1">
            <a:spLocks noGrp="1"/>
          </p:cNvSpPr>
          <p:nvPr>
            <p:ph type="title"/>
          </p:nvPr>
        </p:nvSpPr>
        <p:spPr>
          <a:xfrm>
            <a:off x="831850" y="2483427"/>
            <a:ext cx="10515600" cy="27432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4400"/>
              <a:buFont typeface="Calibri"/>
              <a:buNone/>
              <a:defRPr sz="4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22"/>
          <p:cNvSpPr txBox="1">
            <a:spLocks noGrp="1"/>
          </p:cNvSpPr>
          <p:nvPr>
            <p:ph type="body" idx="1"/>
          </p:nvPr>
        </p:nvSpPr>
        <p:spPr>
          <a:xfrm>
            <a:off x="835025" y="5257800"/>
            <a:ext cx="10515600" cy="9144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0"/>
              </a:spcBef>
              <a:spcAft>
                <a:spcPts val="0"/>
              </a:spcAft>
              <a:buSzPts val="2000"/>
              <a:buFont typeface="Calibri"/>
              <a:buNone/>
              <a:defRPr sz="2000" cap="none">
                <a:solidFill>
                  <a:schemeClr val="lt1"/>
                </a:solidFill>
              </a:defRPr>
            </a:lvl1pPr>
            <a:lvl2pPr marL="914400" lvl="1" indent="-228600" algn="ctr">
              <a:lnSpc>
                <a:spcPct val="90000"/>
              </a:lnSpc>
              <a:spcBef>
                <a:spcPts val="800"/>
              </a:spcBef>
              <a:spcAft>
                <a:spcPts val="0"/>
              </a:spcAft>
              <a:buSzPts val="2000"/>
              <a:buNone/>
              <a:defRPr sz="2000" cap="none">
                <a:solidFill>
                  <a:schemeClr val="lt1"/>
                </a:solidFill>
              </a:defRPr>
            </a:lvl2pPr>
            <a:lvl3pPr marL="1371600" lvl="2" indent="-355600" algn="ctr">
              <a:lnSpc>
                <a:spcPct val="90000"/>
              </a:lnSpc>
              <a:spcBef>
                <a:spcPts val="800"/>
              </a:spcBef>
              <a:spcAft>
                <a:spcPts val="0"/>
              </a:spcAft>
              <a:buSzPts val="2000"/>
              <a:buChar char="▪"/>
              <a:defRPr sz="2000" cap="none">
                <a:solidFill>
                  <a:schemeClr val="lt1"/>
                </a:solidFill>
              </a:defRPr>
            </a:lvl3pPr>
            <a:lvl4pPr marL="1828800" lvl="3" indent="-355600" algn="ctr">
              <a:lnSpc>
                <a:spcPct val="90000"/>
              </a:lnSpc>
              <a:spcBef>
                <a:spcPts val="800"/>
              </a:spcBef>
              <a:spcAft>
                <a:spcPts val="0"/>
              </a:spcAft>
              <a:buSzPts val="2000"/>
              <a:buChar char="▪"/>
              <a:defRPr sz="2000" cap="none">
                <a:solidFill>
                  <a:schemeClr val="lt1"/>
                </a:solidFill>
              </a:defRPr>
            </a:lvl4pPr>
            <a:lvl5pPr marL="2286000" lvl="4" indent="-355600" algn="ctr">
              <a:lnSpc>
                <a:spcPct val="90000"/>
              </a:lnSpc>
              <a:spcBef>
                <a:spcPts val="800"/>
              </a:spcBef>
              <a:spcAft>
                <a:spcPts val="0"/>
              </a:spcAft>
              <a:buSzPts val="2000"/>
              <a:buChar char="▪"/>
              <a:defRPr sz="2000" cap="none">
                <a:solidFill>
                  <a:schemeClr val="lt1"/>
                </a:solidFill>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0"/>
              </a:spcAft>
              <a:buSzPts val="1800"/>
              <a:buChar char="▪"/>
              <a:defRPr/>
            </a:lvl9pPr>
          </a:lstStyle>
          <a:p>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6"/>
        <p:cNvGrpSpPr/>
        <p:nvPr/>
      </p:nvGrpSpPr>
      <p:grpSpPr>
        <a:xfrm>
          <a:off x="0" y="0"/>
          <a:ext cx="0" cy="0"/>
          <a:chOff x="0" y="0"/>
          <a:chExt cx="0" cy="0"/>
        </a:xfrm>
      </p:grpSpPr>
      <p:sp>
        <p:nvSpPr>
          <p:cNvPr id="137" name="Google Shape;137;p23"/>
          <p:cNvSpPr txBox="1">
            <a:spLocks noGrp="1"/>
          </p:cNvSpPr>
          <p:nvPr>
            <p:ph type="title"/>
          </p:nvPr>
        </p:nvSpPr>
        <p:spPr>
          <a:xfrm>
            <a:off x="1524000" y="457200"/>
            <a:ext cx="9144000" cy="11430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439C3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23"/>
          <p:cNvSpPr txBox="1">
            <a:spLocks noGrp="1"/>
          </p:cNvSpPr>
          <p:nvPr>
            <p:ph type="body" idx="1"/>
          </p:nvPr>
        </p:nvSpPr>
        <p:spPr>
          <a:xfrm>
            <a:off x="1524000" y="1714500"/>
            <a:ext cx="4495800" cy="4462272"/>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800"/>
              </a:spcBef>
              <a:spcAft>
                <a:spcPts val="0"/>
              </a:spcAft>
              <a:buSzPts val="2000"/>
              <a:buChar char="▪"/>
              <a:defRPr sz="2000"/>
            </a:lvl1pPr>
            <a:lvl2pPr marL="914400" lvl="1" indent="-342900" algn="l">
              <a:lnSpc>
                <a:spcPct val="90000"/>
              </a:lnSpc>
              <a:spcBef>
                <a:spcPts val="800"/>
              </a:spcBef>
              <a:spcAft>
                <a:spcPts val="0"/>
              </a:spcAft>
              <a:buSzPts val="1800"/>
              <a:buChar char="▪"/>
              <a:defRPr sz="1800"/>
            </a:lvl2pPr>
            <a:lvl3pPr marL="1371600" lvl="2" indent="-330200" algn="l">
              <a:lnSpc>
                <a:spcPct val="90000"/>
              </a:lnSpc>
              <a:spcBef>
                <a:spcPts val="800"/>
              </a:spcBef>
              <a:spcAft>
                <a:spcPts val="0"/>
              </a:spcAft>
              <a:buSzPts val="1600"/>
              <a:buChar char="▪"/>
              <a:defRPr sz="1600"/>
            </a:lvl3pPr>
            <a:lvl4pPr marL="1828800" lvl="3" indent="-317500" algn="l">
              <a:lnSpc>
                <a:spcPct val="90000"/>
              </a:lnSpc>
              <a:spcBef>
                <a:spcPts val="800"/>
              </a:spcBef>
              <a:spcAft>
                <a:spcPts val="0"/>
              </a:spcAft>
              <a:buSzPts val="1400"/>
              <a:buChar char="▪"/>
              <a:defRPr sz="1400"/>
            </a:lvl4pPr>
            <a:lvl5pPr marL="2286000" lvl="4" indent="-317500" algn="l">
              <a:lnSpc>
                <a:spcPct val="90000"/>
              </a:lnSpc>
              <a:spcBef>
                <a:spcPts val="800"/>
              </a:spcBef>
              <a:spcAft>
                <a:spcPts val="0"/>
              </a:spcAft>
              <a:buSzPts val="1400"/>
              <a:buChar char="▪"/>
              <a:defRPr sz="1400"/>
            </a:lvl5pPr>
            <a:lvl6pPr marL="2743200" lvl="5" indent="-317500" algn="l">
              <a:lnSpc>
                <a:spcPct val="90000"/>
              </a:lnSpc>
              <a:spcBef>
                <a:spcPts val="800"/>
              </a:spcBef>
              <a:spcAft>
                <a:spcPts val="0"/>
              </a:spcAft>
              <a:buSzPts val="1400"/>
              <a:buChar char="▪"/>
              <a:defRPr sz="1400"/>
            </a:lvl6pPr>
            <a:lvl7pPr marL="3200400" lvl="6" indent="-317500" algn="l">
              <a:lnSpc>
                <a:spcPct val="90000"/>
              </a:lnSpc>
              <a:spcBef>
                <a:spcPts val="800"/>
              </a:spcBef>
              <a:spcAft>
                <a:spcPts val="0"/>
              </a:spcAft>
              <a:buSzPts val="1400"/>
              <a:buChar char="▪"/>
              <a:defRPr sz="1400"/>
            </a:lvl7pPr>
            <a:lvl8pPr marL="3657600" lvl="7" indent="-317500" algn="l">
              <a:lnSpc>
                <a:spcPct val="90000"/>
              </a:lnSpc>
              <a:spcBef>
                <a:spcPts val="800"/>
              </a:spcBef>
              <a:spcAft>
                <a:spcPts val="0"/>
              </a:spcAft>
              <a:buSzPts val="1400"/>
              <a:buChar char="▪"/>
              <a:defRPr sz="1400"/>
            </a:lvl8pPr>
            <a:lvl9pPr marL="4114800" lvl="8" indent="-317500" algn="l">
              <a:lnSpc>
                <a:spcPct val="90000"/>
              </a:lnSpc>
              <a:spcBef>
                <a:spcPts val="800"/>
              </a:spcBef>
              <a:spcAft>
                <a:spcPts val="0"/>
              </a:spcAft>
              <a:buSzPts val="1400"/>
              <a:buChar char="▪"/>
              <a:defRPr sz="1400"/>
            </a:lvl9pPr>
          </a:lstStyle>
          <a:p>
            <a:endParaRPr/>
          </a:p>
        </p:txBody>
      </p:sp>
      <p:sp>
        <p:nvSpPr>
          <p:cNvPr id="139" name="Google Shape;139;p23"/>
          <p:cNvSpPr txBox="1">
            <a:spLocks noGrp="1"/>
          </p:cNvSpPr>
          <p:nvPr>
            <p:ph type="body" idx="2"/>
          </p:nvPr>
        </p:nvSpPr>
        <p:spPr>
          <a:xfrm>
            <a:off x="6172200" y="1714500"/>
            <a:ext cx="4495800" cy="4462272"/>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800"/>
              </a:spcBef>
              <a:spcAft>
                <a:spcPts val="0"/>
              </a:spcAft>
              <a:buSzPts val="2000"/>
              <a:buChar char="▪"/>
              <a:defRPr sz="2000"/>
            </a:lvl1pPr>
            <a:lvl2pPr marL="914400" lvl="1" indent="-342900" algn="l">
              <a:lnSpc>
                <a:spcPct val="90000"/>
              </a:lnSpc>
              <a:spcBef>
                <a:spcPts val="800"/>
              </a:spcBef>
              <a:spcAft>
                <a:spcPts val="0"/>
              </a:spcAft>
              <a:buSzPts val="1800"/>
              <a:buChar char="▪"/>
              <a:defRPr sz="1800"/>
            </a:lvl2pPr>
            <a:lvl3pPr marL="1371600" lvl="2" indent="-330200" algn="l">
              <a:lnSpc>
                <a:spcPct val="90000"/>
              </a:lnSpc>
              <a:spcBef>
                <a:spcPts val="800"/>
              </a:spcBef>
              <a:spcAft>
                <a:spcPts val="0"/>
              </a:spcAft>
              <a:buSzPts val="1600"/>
              <a:buChar char="▪"/>
              <a:defRPr sz="1600"/>
            </a:lvl3pPr>
            <a:lvl4pPr marL="1828800" lvl="3" indent="-317500" algn="l">
              <a:lnSpc>
                <a:spcPct val="90000"/>
              </a:lnSpc>
              <a:spcBef>
                <a:spcPts val="800"/>
              </a:spcBef>
              <a:spcAft>
                <a:spcPts val="0"/>
              </a:spcAft>
              <a:buSzPts val="1400"/>
              <a:buChar char="▪"/>
              <a:defRPr sz="1400"/>
            </a:lvl4pPr>
            <a:lvl5pPr marL="2286000" lvl="4" indent="-317500" algn="l">
              <a:lnSpc>
                <a:spcPct val="90000"/>
              </a:lnSpc>
              <a:spcBef>
                <a:spcPts val="800"/>
              </a:spcBef>
              <a:spcAft>
                <a:spcPts val="0"/>
              </a:spcAft>
              <a:buSzPts val="1400"/>
              <a:buChar char="▪"/>
              <a:defRPr sz="1400"/>
            </a:lvl5pPr>
            <a:lvl6pPr marL="2743200" lvl="5" indent="-317500" algn="l">
              <a:lnSpc>
                <a:spcPct val="90000"/>
              </a:lnSpc>
              <a:spcBef>
                <a:spcPts val="800"/>
              </a:spcBef>
              <a:spcAft>
                <a:spcPts val="0"/>
              </a:spcAft>
              <a:buSzPts val="1400"/>
              <a:buChar char="▪"/>
              <a:defRPr sz="1400"/>
            </a:lvl6pPr>
            <a:lvl7pPr marL="3200400" lvl="6" indent="-317500" algn="l">
              <a:lnSpc>
                <a:spcPct val="90000"/>
              </a:lnSpc>
              <a:spcBef>
                <a:spcPts val="800"/>
              </a:spcBef>
              <a:spcAft>
                <a:spcPts val="0"/>
              </a:spcAft>
              <a:buSzPts val="1400"/>
              <a:buChar char="▪"/>
              <a:defRPr sz="1400"/>
            </a:lvl7pPr>
            <a:lvl8pPr marL="3657600" lvl="7" indent="-317500" algn="l">
              <a:lnSpc>
                <a:spcPct val="90000"/>
              </a:lnSpc>
              <a:spcBef>
                <a:spcPts val="800"/>
              </a:spcBef>
              <a:spcAft>
                <a:spcPts val="0"/>
              </a:spcAft>
              <a:buSzPts val="1400"/>
              <a:buChar char="▪"/>
              <a:defRPr sz="1400"/>
            </a:lvl8pPr>
            <a:lvl9pPr marL="4114800" lvl="8" indent="-317500" algn="l">
              <a:lnSpc>
                <a:spcPct val="90000"/>
              </a:lnSpc>
              <a:spcBef>
                <a:spcPts val="800"/>
              </a:spcBef>
              <a:spcAft>
                <a:spcPts val="0"/>
              </a:spcAft>
              <a:buSzPts val="1400"/>
              <a:buChar char="▪"/>
              <a:defRPr sz="1400"/>
            </a:lvl9pPr>
          </a:lstStyle>
          <a:p>
            <a:endParaRPr/>
          </a:p>
        </p:txBody>
      </p:sp>
      <p:sp>
        <p:nvSpPr>
          <p:cNvPr id="140" name="Google Shape;140;p23"/>
          <p:cNvSpPr txBox="1">
            <a:spLocks noGrp="1"/>
          </p:cNvSpPr>
          <p:nvPr>
            <p:ph type="ftr" idx="11"/>
          </p:nvPr>
        </p:nvSpPr>
        <p:spPr>
          <a:xfrm>
            <a:off x="1523999" y="6601556"/>
            <a:ext cx="6491381"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23"/>
          <p:cNvSpPr txBox="1">
            <a:spLocks noGrp="1"/>
          </p:cNvSpPr>
          <p:nvPr>
            <p:ph type="dt" idx="10"/>
          </p:nvPr>
        </p:nvSpPr>
        <p:spPr>
          <a:xfrm>
            <a:off x="8187908" y="6601556"/>
            <a:ext cx="1534064"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23"/>
          <p:cNvSpPr txBox="1">
            <a:spLocks noGrp="1"/>
          </p:cNvSpPr>
          <p:nvPr>
            <p:ph type="sldNum" idx="12"/>
          </p:nvPr>
        </p:nvSpPr>
        <p:spPr>
          <a:xfrm>
            <a:off x="9894499" y="6601556"/>
            <a:ext cx="77350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3"/>
        <p:cNvGrpSpPr/>
        <p:nvPr/>
      </p:nvGrpSpPr>
      <p:grpSpPr>
        <a:xfrm>
          <a:off x="0" y="0"/>
          <a:ext cx="0" cy="0"/>
          <a:chOff x="0" y="0"/>
          <a:chExt cx="0" cy="0"/>
        </a:xfrm>
      </p:grpSpPr>
      <p:sp>
        <p:nvSpPr>
          <p:cNvPr id="144" name="Google Shape;144;p24"/>
          <p:cNvSpPr txBox="1">
            <a:spLocks noGrp="1"/>
          </p:cNvSpPr>
          <p:nvPr>
            <p:ph type="title"/>
          </p:nvPr>
        </p:nvSpPr>
        <p:spPr>
          <a:xfrm>
            <a:off x="1524000" y="457200"/>
            <a:ext cx="9144000" cy="11430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439C3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24"/>
          <p:cNvSpPr txBox="1">
            <a:spLocks noGrp="1"/>
          </p:cNvSpPr>
          <p:nvPr>
            <p:ph type="ftr" idx="11"/>
          </p:nvPr>
        </p:nvSpPr>
        <p:spPr>
          <a:xfrm>
            <a:off x="1523999" y="6601556"/>
            <a:ext cx="6491381"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4"/>
          <p:cNvSpPr txBox="1">
            <a:spLocks noGrp="1"/>
          </p:cNvSpPr>
          <p:nvPr>
            <p:ph type="dt" idx="10"/>
          </p:nvPr>
        </p:nvSpPr>
        <p:spPr>
          <a:xfrm>
            <a:off x="8187908" y="6601556"/>
            <a:ext cx="1534064"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24"/>
          <p:cNvSpPr txBox="1">
            <a:spLocks noGrp="1"/>
          </p:cNvSpPr>
          <p:nvPr>
            <p:ph type="sldNum" idx="12"/>
          </p:nvPr>
        </p:nvSpPr>
        <p:spPr>
          <a:xfrm>
            <a:off x="9894499" y="6601556"/>
            <a:ext cx="77350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48"/>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9"/>
        <p:cNvGrpSpPr/>
        <p:nvPr/>
      </p:nvGrpSpPr>
      <p:grpSpPr>
        <a:xfrm>
          <a:off x="0" y="0"/>
          <a:ext cx="0" cy="0"/>
          <a:chOff x="0" y="0"/>
          <a:chExt cx="0" cy="0"/>
        </a:xfrm>
      </p:grpSpPr>
      <p:sp>
        <p:nvSpPr>
          <p:cNvPr id="150" name="Google Shape;150;p26"/>
          <p:cNvSpPr txBox="1">
            <a:spLocks noGrp="1"/>
          </p:cNvSpPr>
          <p:nvPr>
            <p:ph type="title"/>
          </p:nvPr>
        </p:nvSpPr>
        <p:spPr>
          <a:xfrm>
            <a:off x="1524000" y="457200"/>
            <a:ext cx="9144000" cy="11430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439C3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26"/>
          <p:cNvSpPr txBox="1">
            <a:spLocks noGrp="1"/>
          </p:cNvSpPr>
          <p:nvPr>
            <p:ph type="body" idx="1"/>
          </p:nvPr>
        </p:nvSpPr>
        <p:spPr>
          <a:xfrm rot="5400000">
            <a:off x="3867150" y="-628650"/>
            <a:ext cx="4457700" cy="9144000"/>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800"/>
              </a:spcBef>
              <a:spcAft>
                <a:spcPts val="0"/>
              </a:spcAft>
              <a:buSzPts val="2000"/>
              <a:buChar char="▪"/>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17500" algn="l">
              <a:lnSpc>
                <a:spcPct val="90000"/>
              </a:lnSpc>
              <a:spcBef>
                <a:spcPts val="800"/>
              </a:spcBef>
              <a:spcAft>
                <a:spcPts val="0"/>
              </a:spcAft>
              <a:buSzPts val="14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0"/>
              </a:spcAft>
              <a:buSzPts val="1800"/>
              <a:buChar char="▪"/>
              <a:defRPr/>
            </a:lvl9pPr>
          </a:lstStyle>
          <a:p>
            <a:endParaRPr/>
          </a:p>
        </p:txBody>
      </p:sp>
      <p:sp>
        <p:nvSpPr>
          <p:cNvPr id="152" name="Google Shape;152;p26"/>
          <p:cNvSpPr txBox="1">
            <a:spLocks noGrp="1"/>
          </p:cNvSpPr>
          <p:nvPr>
            <p:ph type="ftr" idx="11"/>
          </p:nvPr>
        </p:nvSpPr>
        <p:spPr>
          <a:xfrm>
            <a:off x="1523999" y="6601556"/>
            <a:ext cx="6491381"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26"/>
          <p:cNvSpPr txBox="1">
            <a:spLocks noGrp="1"/>
          </p:cNvSpPr>
          <p:nvPr>
            <p:ph type="dt" idx="10"/>
          </p:nvPr>
        </p:nvSpPr>
        <p:spPr>
          <a:xfrm>
            <a:off x="8187908" y="6601556"/>
            <a:ext cx="1534064"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26"/>
          <p:cNvSpPr txBox="1">
            <a:spLocks noGrp="1"/>
          </p:cNvSpPr>
          <p:nvPr>
            <p:ph type="sldNum" idx="12"/>
          </p:nvPr>
        </p:nvSpPr>
        <p:spPr>
          <a:xfrm>
            <a:off x="9894499" y="6601556"/>
            <a:ext cx="77350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5"/>
        <p:cNvGrpSpPr/>
        <p:nvPr/>
      </p:nvGrpSpPr>
      <p:grpSpPr>
        <a:xfrm>
          <a:off x="0" y="0"/>
          <a:ext cx="0" cy="0"/>
          <a:chOff x="0" y="0"/>
          <a:chExt cx="0" cy="0"/>
        </a:xfrm>
      </p:grpSpPr>
      <p:sp>
        <p:nvSpPr>
          <p:cNvPr id="156" name="Google Shape;156;p27"/>
          <p:cNvSpPr txBox="1">
            <a:spLocks noGrp="1"/>
          </p:cNvSpPr>
          <p:nvPr>
            <p:ph type="title"/>
          </p:nvPr>
        </p:nvSpPr>
        <p:spPr>
          <a:xfrm rot="5400000">
            <a:off x="6836569" y="2345531"/>
            <a:ext cx="5719762" cy="19431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439C3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 name="Google Shape;157;p27"/>
          <p:cNvSpPr txBox="1">
            <a:spLocks noGrp="1"/>
          </p:cNvSpPr>
          <p:nvPr>
            <p:ph type="body" idx="1"/>
          </p:nvPr>
        </p:nvSpPr>
        <p:spPr>
          <a:xfrm rot="5400000">
            <a:off x="2188369" y="-207169"/>
            <a:ext cx="5719762" cy="7048500"/>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800"/>
              </a:spcBef>
              <a:spcAft>
                <a:spcPts val="0"/>
              </a:spcAft>
              <a:buSzPts val="2000"/>
              <a:buChar char="▪"/>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17500" algn="l">
              <a:lnSpc>
                <a:spcPct val="90000"/>
              </a:lnSpc>
              <a:spcBef>
                <a:spcPts val="800"/>
              </a:spcBef>
              <a:spcAft>
                <a:spcPts val="0"/>
              </a:spcAft>
              <a:buSzPts val="14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0"/>
              </a:spcAft>
              <a:buSzPts val="1800"/>
              <a:buChar char="▪"/>
              <a:defRPr/>
            </a:lvl9pPr>
          </a:lstStyle>
          <a:p>
            <a:endParaRPr/>
          </a:p>
        </p:txBody>
      </p:sp>
      <p:sp>
        <p:nvSpPr>
          <p:cNvPr id="158" name="Google Shape;158;p27"/>
          <p:cNvSpPr txBox="1">
            <a:spLocks noGrp="1"/>
          </p:cNvSpPr>
          <p:nvPr>
            <p:ph type="ftr" idx="11"/>
          </p:nvPr>
        </p:nvSpPr>
        <p:spPr>
          <a:xfrm>
            <a:off x="1523999" y="6601556"/>
            <a:ext cx="6491381"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27"/>
          <p:cNvSpPr txBox="1">
            <a:spLocks noGrp="1"/>
          </p:cNvSpPr>
          <p:nvPr>
            <p:ph type="dt" idx="10"/>
          </p:nvPr>
        </p:nvSpPr>
        <p:spPr>
          <a:xfrm>
            <a:off x="8187908" y="6601556"/>
            <a:ext cx="1534064"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27"/>
          <p:cNvSpPr txBox="1">
            <a:spLocks noGrp="1"/>
          </p:cNvSpPr>
          <p:nvPr>
            <p:ph type="sldNum" idx="12"/>
          </p:nvPr>
        </p:nvSpPr>
        <p:spPr>
          <a:xfrm>
            <a:off x="9894499" y="6601556"/>
            <a:ext cx="77350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rgbClr val="538828"/>
        </a:solidFill>
        <a:effectLst/>
      </p:bgPr>
    </p:bg>
    <p:spTree>
      <p:nvGrpSpPr>
        <p:cNvPr id="1" name="Shape 27"/>
        <p:cNvGrpSpPr/>
        <p:nvPr/>
      </p:nvGrpSpPr>
      <p:grpSpPr>
        <a:xfrm>
          <a:off x="0" y="0"/>
          <a:ext cx="0" cy="0"/>
          <a:chOff x="0" y="0"/>
          <a:chExt cx="0" cy="0"/>
        </a:xfrm>
      </p:grpSpPr>
      <p:sp>
        <p:nvSpPr>
          <p:cNvPr id="28" name="Google Shape;28;p4"/>
          <p:cNvSpPr/>
          <p:nvPr/>
        </p:nvSpPr>
        <p:spPr>
          <a:xfrm>
            <a:off x="304800" y="304800"/>
            <a:ext cx="11582400" cy="6248400"/>
          </a:xfrm>
          <a:prstGeom prst="rect">
            <a:avLst/>
          </a:prstGeom>
          <a:noFill/>
          <a:ln w="508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 name="Google Shape;29;p4"/>
          <p:cNvSpPr txBox="1">
            <a:spLocks noGrp="1"/>
          </p:cNvSpPr>
          <p:nvPr>
            <p:ph type="ctrTitle"/>
          </p:nvPr>
        </p:nvSpPr>
        <p:spPr>
          <a:xfrm>
            <a:off x="838200" y="1548245"/>
            <a:ext cx="10515600" cy="224028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4400"/>
              <a:buFont typeface="Calibri"/>
              <a:buNone/>
              <a:defRPr sz="4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4"/>
          <p:cNvSpPr txBox="1">
            <a:spLocks noGrp="1"/>
          </p:cNvSpPr>
          <p:nvPr>
            <p:ph type="subTitle" idx="1"/>
          </p:nvPr>
        </p:nvSpPr>
        <p:spPr>
          <a:xfrm>
            <a:off x="838200" y="3854659"/>
            <a:ext cx="10515600" cy="11430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1800"/>
              </a:spcBef>
              <a:spcAft>
                <a:spcPts val="0"/>
              </a:spcAft>
              <a:buSzPts val="2000"/>
              <a:buNone/>
              <a:defRPr sz="2000" cap="none">
                <a:solidFill>
                  <a:schemeClr val="lt1"/>
                </a:solidFill>
              </a:defRPr>
            </a:lvl1pPr>
            <a:lvl2pPr lvl="1" algn="ctr">
              <a:lnSpc>
                <a:spcPct val="90000"/>
              </a:lnSpc>
              <a:spcBef>
                <a:spcPts val="800"/>
              </a:spcBef>
              <a:spcAft>
                <a:spcPts val="0"/>
              </a:spcAft>
              <a:buSzPts val="2000"/>
              <a:buNone/>
              <a:defRPr sz="2000"/>
            </a:lvl2pPr>
            <a:lvl3pPr lvl="2" algn="ctr">
              <a:lnSpc>
                <a:spcPct val="90000"/>
              </a:lnSpc>
              <a:spcBef>
                <a:spcPts val="800"/>
              </a:spcBef>
              <a:spcAft>
                <a:spcPts val="0"/>
              </a:spcAft>
              <a:buSzPts val="1800"/>
              <a:buNone/>
              <a:defRPr sz="1800"/>
            </a:lvl3pPr>
            <a:lvl4pPr lvl="3" algn="ctr">
              <a:lnSpc>
                <a:spcPct val="90000"/>
              </a:lnSpc>
              <a:spcBef>
                <a:spcPts val="800"/>
              </a:spcBef>
              <a:spcAft>
                <a:spcPts val="0"/>
              </a:spcAft>
              <a:buSzPts val="1600"/>
              <a:buNone/>
              <a:defRPr sz="1600"/>
            </a:lvl4pPr>
            <a:lvl5pPr lvl="4" algn="ctr">
              <a:lnSpc>
                <a:spcPct val="90000"/>
              </a:lnSpc>
              <a:spcBef>
                <a:spcPts val="800"/>
              </a:spcBef>
              <a:spcAft>
                <a:spcPts val="0"/>
              </a:spcAft>
              <a:buSzPts val="1600"/>
              <a:buNone/>
              <a:defRPr sz="1600"/>
            </a:lvl5pPr>
            <a:lvl6pPr lvl="5" algn="ctr">
              <a:lnSpc>
                <a:spcPct val="90000"/>
              </a:lnSpc>
              <a:spcBef>
                <a:spcPts val="800"/>
              </a:spcBef>
              <a:spcAft>
                <a:spcPts val="0"/>
              </a:spcAft>
              <a:buSzPts val="1600"/>
              <a:buNone/>
              <a:defRPr sz="1600"/>
            </a:lvl6pPr>
            <a:lvl7pPr lvl="6" algn="ctr">
              <a:lnSpc>
                <a:spcPct val="90000"/>
              </a:lnSpc>
              <a:spcBef>
                <a:spcPts val="800"/>
              </a:spcBef>
              <a:spcAft>
                <a:spcPts val="0"/>
              </a:spcAft>
              <a:buSzPts val="1600"/>
              <a:buNone/>
              <a:defRPr sz="1600"/>
            </a:lvl7pPr>
            <a:lvl8pPr lvl="7" algn="ctr">
              <a:lnSpc>
                <a:spcPct val="90000"/>
              </a:lnSpc>
              <a:spcBef>
                <a:spcPts val="800"/>
              </a:spcBef>
              <a:spcAft>
                <a:spcPts val="0"/>
              </a:spcAft>
              <a:buSzPts val="1600"/>
              <a:buNone/>
              <a:defRPr sz="1600"/>
            </a:lvl8pPr>
            <a:lvl9pPr lvl="8" algn="ctr">
              <a:lnSpc>
                <a:spcPct val="90000"/>
              </a:lnSpc>
              <a:spcBef>
                <a:spcPts val="800"/>
              </a:spcBef>
              <a:spcAft>
                <a:spcPts val="0"/>
              </a:spcAft>
              <a:buSzPts val="1600"/>
              <a:buNone/>
              <a:defRPr sz="1600"/>
            </a:lvl9pPr>
          </a:lstStyle>
          <a:p>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1524000" y="457200"/>
            <a:ext cx="9144000" cy="11430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538828"/>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1524000" y="1714500"/>
            <a:ext cx="9144000" cy="4457700"/>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800"/>
              </a:spcBef>
              <a:spcAft>
                <a:spcPts val="0"/>
              </a:spcAft>
              <a:buSzPts val="2000"/>
              <a:buChar char="▪"/>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17500" algn="l">
              <a:lnSpc>
                <a:spcPct val="90000"/>
              </a:lnSpc>
              <a:spcBef>
                <a:spcPts val="800"/>
              </a:spcBef>
              <a:spcAft>
                <a:spcPts val="0"/>
              </a:spcAft>
              <a:buSzPts val="14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0"/>
              </a:spcAft>
              <a:buSzPts val="1800"/>
              <a:buChar char="▪"/>
              <a:defRPr/>
            </a:lvl9pPr>
          </a:lstStyle>
          <a:p>
            <a:endParaRPr/>
          </a:p>
        </p:txBody>
      </p:sp>
      <p:sp>
        <p:nvSpPr>
          <p:cNvPr id="34" name="Google Shape;34;p5"/>
          <p:cNvSpPr txBox="1">
            <a:spLocks noGrp="1"/>
          </p:cNvSpPr>
          <p:nvPr>
            <p:ph type="ftr" idx="11"/>
          </p:nvPr>
        </p:nvSpPr>
        <p:spPr>
          <a:xfrm>
            <a:off x="1523999" y="6601556"/>
            <a:ext cx="6491381"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dt" idx="10"/>
          </p:nvPr>
        </p:nvSpPr>
        <p:spPr>
          <a:xfrm>
            <a:off x="8187908" y="6601556"/>
            <a:ext cx="1534064"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9894499" y="6601556"/>
            <a:ext cx="77350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1524000" y="457200"/>
            <a:ext cx="9144000" cy="11430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538828"/>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1524000" y="1714500"/>
            <a:ext cx="4495800" cy="4462272"/>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800"/>
              </a:spcBef>
              <a:spcAft>
                <a:spcPts val="0"/>
              </a:spcAft>
              <a:buSzPts val="2000"/>
              <a:buChar char="▪"/>
              <a:defRPr sz="2000"/>
            </a:lvl1pPr>
            <a:lvl2pPr marL="914400" lvl="1" indent="-342900" algn="l">
              <a:lnSpc>
                <a:spcPct val="90000"/>
              </a:lnSpc>
              <a:spcBef>
                <a:spcPts val="800"/>
              </a:spcBef>
              <a:spcAft>
                <a:spcPts val="0"/>
              </a:spcAft>
              <a:buSzPts val="1800"/>
              <a:buChar char="▪"/>
              <a:defRPr sz="1800"/>
            </a:lvl2pPr>
            <a:lvl3pPr marL="1371600" lvl="2" indent="-330200" algn="l">
              <a:lnSpc>
                <a:spcPct val="90000"/>
              </a:lnSpc>
              <a:spcBef>
                <a:spcPts val="800"/>
              </a:spcBef>
              <a:spcAft>
                <a:spcPts val="0"/>
              </a:spcAft>
              <a:buSzPts val="1600"/>
              <a:buChar char="▪"/>
              <a:defRPr sz="1600"/>
            </a:lvl3pPr>
            <a:lvl4pPr marL="1828800" lvl="3" indent="-317500" algn="l">
              <a:lnSpc>
                <a:spcPct val="90000"/>
              </a:lnSpc>
              <a:spcBef>
                <a:spcPts val="800"/>
              </a:spcBef>
              <a:spcAft>
                <a:spcPts val="0"/>
              </a:spcAft>
              <a:buSzPts val="1400"/>
              <a:buChar char="▪"/>
              <a:defRPr sz="1400"/>
            </a:lvl4pPr>
            <a:lvl5pPr marL="2286000" lvl="4" indent="-317500" algn="l">
              <a:lnSpc>
                <a:spcPct val="90000"/>
              </a:lnSpc>
              <a:spcBef>
                <a:spcPts val="800"/>
              </a:spcBef>
              <a:spcAft>
                <a:spcPts val="0"/>
              </a:spcAft>
              <a:buSzPts val="1400"/>
              <a:buChar char="▪"/>
              <a:defRPr sz="1400"/>
            </a:lvl5pPr>
            <a:lvl6pPr marL="2743200" lvl="5" indent="-317500" algn="l">
              <a:lnSpc>
                <a:spcPct val="90000"/>
              </a:lnSpc>
              <a:spcBef>
                <a:spcPts val="800"/>
              </a:spcBef>
              <a:spcAft>
                <a:spcPts val="0"/>
              </a:spcAft>
              <a:buSzPts val="1400"/>
              <a:buChar char="▪"/>
              <a:defRPr sz="1400"/>
            </a:lvl6pPr>
            <a:lvl7pPr marL="3200400" lvl="6" indent="-317500" algn="l">
              <a:lnSpc>
                <a:spcPct val="90000"/>
              </a:lnSpc>
              <a:spcBef>
                <a:spcPts val="800"/>
              </a:spcBef>
              <a:spcAft>
                <a:spcPts val="0"/>
              </a:spcAft>
              <a:buSzPts val="1400"/>
              <a:buChar char="▪"/>
              <a:defRPr sz="1400"/>
            </a:lvl7pPr>
            <a:lvl8pPr marL="3657600" lvl="7" indent="-317500" algn="l">
              <a:lnSpc>
                <a:spcPct val="90000"/>
              </a:lnSpc>
              <a:spcBef>
                <a:spcPts val="800"/>
              </a:spcBef>
              <a:spcAft>
                <a:spcPts val="0"/>
              </a:spcAft>
              <a:buSzPts val="1400"/>
              <a:buChar char="▪"/>
              <a:defRPr sz="1400"/>
            </a:lvl8pPr>
            <a:lvl9pPr marL="4114800" lvl="8" indent="-317500" algn="l">
              <a:lnSpc>
                <a:spcPct val="90000"/>
              </a:lnSpc>
              <a:spcBef>
                <a:spcPts val="800"/>
              </a:spcBef>
              <a:spcAft>
                <a:spcPts val="0"/>
              </a:spcAft>
              <a:buSzPts val="1400"/>
              <a:buChar char="▪"/>
              <a:defRPr sz="1400"/>
            </a:lvl9pPr>
          </a:lstStyle>
          <a:p>
            <a:endParaRPr/>
          </a:p>
        </p:txBody>
      </p:sp>
      <p:sp>
        <p:nvSpPr>
          <p:cNvPr id="40" name="Google Shape;40;p6"/>
          <p:cNvSpPr txBox="1">
            <a:spLocks noGrp="1"/>
          </p:cNvSpPr>
          <p:nvPr>
            <p:ph type="body" idx="2"/>
          </p:nvPr>
        </p:nvSpPr>
        <p:spPr>
          <a:xfrm>
            <a:off x="6172200" y="1714500"/>
            <a:ext cx="4495800" cy="4462272"/>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800"/>
              </a:spcBef>
              <a:spcAft>
                <a:spcPts val="0"/>
              </a:spcAft>
              <a:buSzPts val="2000"/>
              <a:buChar char="▪"/>
              <a:defRPr sz="2000"/>
            </a:lvl1pPr>
            <a:lvl2pPr marL="914400" lvl="1" indent="-342900" algn="l">
              <a:lnSpc>
                <a:spcPct val="90000"/>
              </a:lnSpc>
              <a:spcBef>
                <a:spcPts val="800"/>
              </a:spcBef>
              <a:spcAft>
                <a:spcPts val="0"/>
              </a:spcAft>
              <a:buSzPts val="1800"/>
              <a:buChar char="▪"/>
              <a:defRPr sz="1800"/>
            </a:lvl2pPr>
            <a:lvl3pPr marL="1371600" lvl="2" indent="-330200" algn="l">
              <a:lnSpc>
                <a:spcPct val="90000"/>
              </a:lnSpc>
              <a:spcBef>
                <a:spcPts val="800"/>
              </a:spcBef>
              <a:spcAft>
                <a:spcPts val="0"/>
              </a:spcAft>
              <a:buSzPts val="1600"/>
              <a:buChar char="▪"/>
              <a:defRPr sz="1600"/>
            </a:lvl3pPr>
            <a:lvl4pPr marL="1828800" lvl="3" indent="-317500" algn="l">
              <a:lnSpc>
                <a:spcPct val="90000"/>
              </a:lnSpc>
              <a:spcBef>
                <a:spcPts val="800"/>
              </a:spcBef>
              <a:spcAft>
                <a:spcPts val="0"/>
              </a:spcAft>
              <a:buSzPts val="1400"/>
              <a:buChar char="▪"/>
              <a:defRPr sz="1400"/>
            </a:lvl4pPr>
            <a:lvl5pPr marL="2286000" lvl="4" indent="-317500" algn="l">
              <a:lnSpc>
                <a:spcPct val="90000"/>
              </a:lnSpc>
              <a:spcBef>
                <a:spcPts val="800"/>
              </a:spcBef>
              <a:spcAft>
                <a:spcPts val="0"/>
              </a:spcAft>
              <a:buSzPts val="1400"/>
              <a:buChar char="▪"/>
              <a:defRPr sz="1400"/>
            </a:lvl5pPr>
            <a:lvl6pPr marL="2743200" lvl="5" indent="-317500" algn="l">
              <a:lnSpc>
                <a:spcPct val="90000"/>
              </a:lnSpc>
              <a:spcBef>
                <a:spcPts val="800"/>
              </a:spcBef>
              <a:spcAft>
                <a:spcPts val="0"/>
              </a:spcAft>
              <a:buSzPts val="1400"/>
              <a:buChar char="▪"/>
              <a:defRPr sz="1400"/>
            </a:lvl6pPr>
            <a:lvl7pPr marL="3200400" lvl="6" indent="-317500" algn="l">
              <a:lnSpc>
                <a:spcPct val="90000"/>
              </a:lnSpc>
              <a:spcBef>
                <a:spcPts val="800"/>
              </a:spcBef>
              <a:spcAft>
                <a:spcPts val="0"/>
              </a:spcAft>
              <a:buSzPts val="1400"/>
              <a:buChar char="▪"/>
              <a:defRPr sz="1400"/>
            </a:lvl7pPr>
            <a:lvl8pPr marL="3657600" lvl="7" indent="-317500" algn="l">
              <a:lnSpc>
                <a:spcPct val="90000"/>
              </a:lnSpc>
              <a:spcBef>
                <a:spcPts val="800"/>
              </a:spcBef>
              <a:spcAft>
                <a:spcPts val="0"/>
              </a:spcAft>
              <a:buSzPts val="1400"/>
              <a:buChar char="▪"/>
              <a:defRPr sz="1400"/>
            </a:lvl8pPr>
            <a:lvl9pPr marL="4114800" lvl="8" indent="-317500" algn="l">
              <a:lnSpc>
                <a:spcPct val="90000"/>
              </a:lnSpc>
              <a:spcBef>
                <a:spcPts val="800"/>
              </a:spcBef>
              <a:spcAft>
                <a:spcPts val="0"/>
              </a:spcAft>
              <a:buSzPts val="1400"/>
              <a:buChar char="▪"/>
              <a:defRPr sz="1400"/>
            </a:lvl9pPr>
          </a:lstStyle>
          <a:p>
            <a:endParaRPr/>
          </a:p>
        </p:txBody>
      </p:sp>
      <p:sp>
        <p:nvSpPr>
          <p:cNvPr id="41" name="Google Shape;41;p6"/>
          <p:cNvSpPr txBox="1">
            <a:spLocks noGrp="1"/>
          </p:cNvSpPr>
          <p:nvPr>
            <p:ph type="ftr" idx="11"/>
          </p:nvPr>
        </p:nvSpPr>
        <p:spPr>
          <a:xfrm>
            <a:off x="1523999" y="6601556"/>
            <a:ext cx="6491381"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dt" idx="10"/>
          </p:nvPr>
        </p:nvSpPr>
        <p:spPr>
          <a:xfrm>
            <a:off x="8187908" y="6601556"/>
            <a:ext cx="1534064"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9894499" y="6601556"/>
            <a:ext cx="77350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bg>
      <p:bgPr>
        <a:solidFill>
          <a:srgbClr val="538828"/>
        </a:solidFill>
        <a:effectLst/>
      </p:bgPr>
    </p:bg>
    <p:spTree>
      <p:nvGrpSpPr>
        <p:cNvPr id="1" name="Shape 44"/>
        <p:cNvGrpSpPr/>
        <p:nvPr/>
      </p:nvGrpSpPr>
      <p:grpSpPr>
        <a:xfrm>
          <a:off x="0" y="0"/>
          <a:ext cx="0" cy="0"/>
          <a:chOff x="0" y="0"/>
          <a:chExt cx="0" cy="0"/>
        </a:xfrm>
      </p:grpSpPr>
      <p:sp>
        <p:nvSpPr>
          <p:cNvPr id="45" name="Google Shape;45;p7"/>
          <p:cNvSpPr/>
          <p:nvPr/>
        </p:nvSpPr>
        <p:spPr>
          <a:xfrm>
            <a:off x="304800" y="304800"/>
            <a:ext cx="11582400" cy="6248400"/>
          </a:xfrm>
          <a:prstGeom prst="rect">
            <a:avLst/>
          </a:prstGeom>
          <a:noFill/>
          <a:ln w="508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 name="Google Shape;46;p7"/>
          <p:cNvSpPr txBox="1">
            <a:spLocks noGrp="1"/>
          </p:cNvSpPr>
          <p:nvPr>
            <p:ph type="title"/>
          </p:nvPr>
        </p:nvSpPr>
        <p:spPr>
          <a:xfrm>
            <a:off x="831850" y="2483427"/>
            <a:ext cx="10515600" cy="27432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4400"/>
              <a:buFont typeface="Calibri"/>
              <a:buNone/>
              <a:defRPr sz="4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body" idx="1"/>
          </p:nvPr>
        </p:nvSpPr>
        <p:spPr>
          <a:xfrm>
            <a:off x="835025" y="5257800"/>
            <a:ext cx="10515600" cy="9144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0"/>
              </a:spcBef>
              <a:spcAft>
                <a:spcPts val="0"/>
              </a:spcAft>
              <a:buSzPts val="2000"/>
              <a:buFont typeface="Calibri"/>
              <a:buNone/>
              <a:defRPr sz="2000" cap="none">
                <a:solidFill>
                  <a:schemeClr val="lt1"/>
                </a:solidFill>
              </a:defRPr>
            </a:lvl1pPr>
            <a:lvl2pPr marL="914400" lvl="1" indent="-228600" algn="ctr">
              <a:lnSpc>
                <a:spcPct val="90000"/>
              </a:lnSpc>
              <a:spcBef>
                <a:spcPts val="800"/>
              </a:spcBef>
              <a:spcAft>
                <a:spcPts val="0"/>
              </a:spcAft>
              <a:buSzPts val="2000"/>
              <a:buNone/>
              <a:defRPr sz="2000" cap="none">
                <a:solidFill>
                  <a:schemeClr val="lt1"/>
                </a:solidFill>
              </a:defRPr>
            </a:lvl2pPr>
            <a:lvl3pPr marL="1371600" lvl="2" indent="-355600" algn="ctr">
              <a:lnSpc>
                <a:spcPct val="90000"/>
              </a:lnSpc>
              <a:spcBef>
                <a:spcPts val="800"/>
              </a:spcBef>
              <a:spcAft>
                <a:spcPts val="0"/>
              </a:spcAft>
              <a:buSzPts val="2000"/>
              <a:buChar char="▪"/>
              <a:defRPr sz="2000" cap="none">
                <a:solidFill>
                  <a:schemeClr val="lt1"/>
                </a:solidFill>
              </a:defRPr>
            </a:lvl3pPr>
            <a:lvl4pPr marL="1828800" lvl="3" indent="-355600" algn="ctr">
              <a:lnSpc>
                <a:spcPct val="90000"/>
              </a:lnSpc>
              <a:spcBef>
                <a:spcPts val="800"/>
              </a:spcBef>
              <a:spcAft>
                <a:spcPts val="0"/>
              </a:spcAft>
              <a:buSzPts val="2000"/>
              <a:buChar char="▪"/>
              <a:defRPr sz="2000" cap="none">
                <a:solidFill>
                  <a:schemeClr val="lt1"/>
                </a:solidFill>
              </a:defRPr>
            </a:lvl4pPr>
            <a:lvl5pPr marL="2286000" lvl="4" indent="-355600" algn="ctr">
              <a:lnSpc>
                <a:spcPct val="90000"/>
              </a:lnSpc>
              <a:spcBef>
                <a:spcPts val="800"/>
              </a:spcBef>
              <a:spcAft>
                <a:spcPts val="0"/>
              </a:spcAft>
              <a:buSzPts val="2000"/>
              <a:buChar char="▪"/>
              <a:defRPr sz="2000" cap="none">
                <a:solidFill>
                  <a:schemeClr val="lt1"/>
                </a:solidFill>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0"/>
              </a:spcAft>
              <a:buSzPts val="1800"/>
              <a:buChar char="▪"/>
              <a:defRPr/>
            </a:lvl9pPr>
          </a:lstStyle>
          <a:p>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1524000" y="457200"/>
            <a:ext cx="9144000" cy="11430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538828"/>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8"/>
          <p:cNvSpPr txBox="1">
            <a:spLocks noGrp="1"/>
          </p:cNvSpPr>
          <p:nvPr>
            <p:ph type="body" idx="1"/>
          </p:nvPr>
        </p:nvSpPr>
        <p:spPr>
          <a:xfrm>
            <a:off x="1527048" y="1733162"/>
            <a:ext cx="4498848" cy="6858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0"/>
              </a:spcBef>
              <a:spcAft>
                <a:spcPts val="0"/>
              </a:spcAft>
              <a:buSzPts val="1800"/>
              <a:buNone/>
              <a:defRPr sz="1800" b="1" cap="none">
                <a:latin typeface="Calibri"/>
                <a:ea typeface="Calibri"/>
                <a:cs typeface="Calibri"/>
                <a:sym typeface="Calibri"/>
              </a:defRPr>
            </a:lvl1pPr>
            <a:lvl2pPr marL="914400" lvl="1" indent="-228600" algn="l">
              <a:lnSpc>
                <a:spcPct val="90000"/>
              </a:lnSpc>
              <a:spcBef>
                <a:spcPts val="800"/>
              </a:spcBef>
              <a:spcAft>
                <a:spcPts val="0"/>
              </a:spcAft>
              <a:buSzPts val="2000"/>
              <a:buNone/>
              <a:defRPr sz="2000" b="1"/>
            </a:lvl2pPr>
            <a:lvl3pPr marL="1371600" lvl="2" indent="-228600" algn="l">
              <a:lnSpc>
                <a:spcPct val="90000"/>
              </a:lnSpc>
              <a:spcBef>
                <a:spcPts val="800"/>
              </a:spcBef>
              <a:spcAft>
                <a:spcPts val="0"/>
              </a:spcAft>
              <a:buSzPts val="1800"/>
              <a:buNone/>
              <a:defRPr sz="1800" b="1"/>
            </a:lvl3pPr>
            <a:lvl4pPr marL="1828800" lvl="3" indent="-228600" algn="l">
              <a:lnSpc>
                <a:spcPct val="90000"/>
              </a:lnSpc>
              <a:spcBef>
                <a:spcPts val="800"/>
              </a:spcBef>
              <a:spcAft>
                <a:spcPts val="0"/>
              </a:spcAft>
              <a:buSzPts val="1600"/>
              <a:buNone/>
              <a:defRPr sz="1600" b="1"/>
            </a:lvl4pPr>
            <a:lvl5pPr marL="2286000" lvl="4" indent="-228600" algn="l">
              <a:lnSpc>
                <a:spcPct val="90000"/>
              </a:lnSpc>
              <a:spcBef>
                <a:spcPts val="800"/>
              </a:spcBef>
              <a:spcAft>
                <a:spcPts val="0"/>
              </a:spcAft>
              <a:buSzPts val="1600"/>
              <a:buNone/>
              <a:defRPr sz="1600" b="1"/>
            </a:lvl5pPr>
            <a:lvl6pPr marL="2743200" lvl="5" indent="-228600" algn="l">
              <a:lnSpc>
                <a:spcPct val="90000"/>
              </a:lnSpc>
              <a:spcBef>
                <a:spcPts val="800"/>
              </a:spcBef>
              <a:spcAft>
                <a:spcPts val="0"/>
              </a:spcAft>
              <a:buSzPts val="1600"/>
              <a:buNone/>
              <a:defRPr sz="1600" b="1"/>
            </a:lvl6pPr>
            <a:lvl7pPr marL="3200400" lvl="6" indent="-228600" algn="l">
              <a:lnSpc>
                <a:spcPct val="90000"/>
              </a:lnSpc>
              <a:spcBef>
                <a:spcPts val="800"/>
              </a:spcBef>
              <a:spcAft>
                <a:spcPts val="0"/>
              </a:spcAft>
              <a:buSzPts val="1600"/>
              <a:buNone/>
              <a:defRPr sz="1600" b="1"/>
            </a:lvl7pPr>
            <a:lvl8pPr marL="3657600" lvl="7" indent="-228600" algn="l">
              <a:lnSpc>
                <a:spcPct val="90000"/>
              </a:lnSpc>
              <a:spcBef>
                <a:spcPts val="800"/>
              </a:spcBef>
              <a:spcAft>
                <a:spcPts val="0"/>
              </a:spcAft>
              <a:buSzPts val="1600"/>
              <a:buNone/>
              <a:defRPr sz="1600" b="1"/>
            </a:lvl8pPr>
            <a:lvl9pPr marL="4114800" lvl="8" indent="-228600" algn="l">
              <a:lnSpc>
                <a:spcPct val="90000"/>
              </a:lnSpc>
              <a:spcBef>
                <a:spcPts val="800"/>
              </a:spcBef>
              <a:spcAft>
                <a:spcPts val="0"/>
              </a:spcAft>
              <a:buSzPts val="1600"/>
              <a:buNone/>
              <a:defRPr sz="1600" b="1"/>
            </a:lvl9pPr>
          </a:lstStyle>
          <a:p>
            <a:endParaRPr/>
          </a:p>
        </p:txBody>
      </p:sp>
      <p:sp>
        <p:nvSpPr>
          <p:cNvPr id="51" name="Google Shape;51;p8"/>
          <p:cNvSpPr txBox="1">
            <a:spLocks noGrp="1"/>
          </p:cNvSpPr>
          <p:nvPr>
            <p:ph type="body" idx="2"/>
          </p:nvPr>
        </p:nvSpPr>
        <p:spPr>
          <a:xfrm>
            <a:off x="1527048" y="2481943"/>
            <a:ext cx="4498848" cy="3690257"/>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800"/>
              </a:spcBef>
              <a:spcAft>
                <a:spcPts val="0"/>
              </a:spcAft>
              <a:buSzPts val="2000"/>
              <a:buChar char="▪"/>
              <a:defRPr sz="2000"/>
            </a:lvl1pPr>
            <a:lvl2pPr marL="914400" lvl="1" indent="-342900" algn="l">
              <a:lnSpc>
                <a:spcPct val="90000"/>
              </a:lnSpc>
              <a:spcBef>
                <a:spcPts val="800"/>
              </a:spcBef>
              <a:spcAft>
                <a:spcPts val="0"/>
              </a:spcAft>
              <a:buSzPts val="1800"/>
              <a:buChar char="▪"/>
              <a:defRPr sz="1800"/>
            </a:lvl2pPr>
            <a:lvl3pPr marL="1371600" lvl="2" indent="-330200" algn="l">
              <a:lnSpc>
                <a:spcPct val="90000"/>
              </a:lnSpc>
              <a:spcBef>
                <a:spcPts val="800"/>
              </a:spcBef>
              <a:spcAft>
                <a:spcPts val="0"/>
              </a:spcAft>
              <a:buSzPts val="1600"/>
              <a:buChar char="▪"/>
              <a:defRPr sz="1600"/>
            </a:lvl3pPr>
            <a:lvl4pPr marL="1828800" lvl="3" indent="-317500" algn="l">
              <a:lnSpc>
                <a:spcPct val="90000"/>
              </a:lnSpc>
              <a:spcBef>
                <a:spcPts val="800"/>
              </a:spcBef>
              <a:spcAft>
                <a:spcPts val="0"/>
              </a:spcAft>
              <a:buSzPts val="1400"/>
              <a:buChar char="▪"/>
              <a:defRPr sz="1400"/>
            </a:lvl4pPr>
            <a:lvl5pPr marL="2286000" lvl="4" indent="-317500" algn="l">
              <a:lnSpc>
                <a:spcPct val="90000"/>
              </a:lnSpc>
              <a:spcBef>
                <a:spcPts val="800"/>
              </a:spcBef>
              <a:spcAft>
                <a:spcPts val="0"/>
              </a:spcAft>
              <a:buSzPts val="1400"/>
              <a:buChar char="▪"/>
              <a:defRPr sz="1400"/>
            </a:lvl5pPr>
            <a:lvl6pPr marL="2743200" lvl="5" indent="-317500" algn="l">
              <a:lnSpc>
                <a:spcPct val="90000"/>
              </a:lnSpc>
              <a:spcBef>
                <a:spcPts val="800"/>
              </a:spcBef>
              <a:spcAft>
                <a:spcPts val="0"/>
              </a:spcAft>
              <a:buSzPts val="1400"/>
              <a:buChar char="▪"/>
              <a:defRPr sz="1400"/>
            </a:lvl6pPr>
            <a:lvl7pPr marL="3200400" lvl="6" indent="-317500" algn="l">
              <a:lnSpc>
                <a:spcPct val="90000"/>
              </a:lnSpc>
              <a:spcBef>
                <a:spcPts val="800"/>
              </a:spcBef>
              <a:spcAft>
                <a:spcPts val="0"/>
              </a:spcAft>
              <a:buSzPts val="1400"/>
              <a:buChar char="▪"/>
              <a:defRPr sz="1400"/>
            </a:lvl7pPr>
            <a:lvl8pPr marL="3657600" lvl="7" indent="-317500" algn="l">
              <a:lnSpc>
                <a:spcPct val="90000"/>
              </a:lnSpc>
              <a:spcBef>
                <a:spcPts val="800"/>
              </a:spcBef>
              <a:spcAft>
                <a:spcPts val="0"/>
              </a:spcAft>
              <a:buSzPts val="1400"/>
              <a:buChar char="▪"/>
              <a:defRPr sz="1400"/>
            </a:lvl8pPr>
            <a:lvl9pPr marL="4114800" lvl="8" indent="-317500" algn="l">
              <a:lnSpc>
                <a:spcPct val="90000"/>
              </a:lnSpc>
              <a:spcBef>
                <a:spcPts val="800"/>
              </a:spcBef>
              <a:spcAft>
                <a:spcPts val="0"/>
              </a:spcAft>
              <a:buSzPts val="1400"/>
              <a:buChar char="▪"/>
              <a:defRPr sz="1400"/>
            </a:lvl9pPr>
          </a:lstStyle>
          <a:p>
            <a:endParaRPr/>
          </a:p>
        </p:txBody>
      </p:sp>
      <p:sp>
        <p:nvSpPr>
          <p:cNvPr id="52" name="Google Shape;52;p8"/>
          <p:cNvSpPr txBox="1">
            <a:spLocks noGrp="1"/>
          </p:cNvSpPr>
          <p:nvPr>
            <p:ph type="body" idx="3"/>
          </p:nvPr>
        </p:nvSpPr>
        <p:spPr>
          <a:xfrm>
            <a:off x="6172200" y="1733162"/>
            <a:ext cx="4498848" cy="6858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0"/>
              </a:spcBef>
              <a:spcAft>
                <a:spcPts val="0"/>
              </a:spcAft>
              <a:buSzPts val="1800"/>
              <a:buNone/>
              <a:defRPr sz="1800" b="1" cap="none">
                <a:latin typeface="Calibri"/>
                <a:ea typeface="Calibri"/>
                <a:cs typeface="Calibri"/>
                <a:sym typeface="Calibri"/>
              </a:defRPr>
            </a:lvl1pPr>
            <a:lvl2pPr marL="914400" lvl="1" indent="-228600" algn="l">
              <a:lnSpc>
                <a:spcPct val="90000"/>
              </a:lnSpc>
              <a:spcBef>
                <a:spcPts val="800"/>
              </a:spcBef>
              <a:spcAft>
                <a:spcPts val="0"/>
              </a:spcAft>
              <a:buSzPts val="2000"/>
              <a:buNone/>
              <a:defRPr sz="2000" b="1"/>
            </a:lvl2pPr>
            <a:lvl3pPr marL="1371600" lvl="2" indent="-228600" algn="l">
              <a:lnSpc>
                <a:spcPct val="90000"/>
              </a:lnSpc>
              <a:spcBef>
                <a:spcPts val="800"/>
              </a:spcBef>
              <a:spcAft>
                <a:spcPts val="0"/>
              </a:spcAft>
              <a:buSzPts val="1800"/>
              <a:buNone/>
              <a:defRPr sz="1800" b="1"/>
            </a:lvl3pPr>
            <a:lvl4pPr marL="1828800" lvl="3" indent="-228600" algn="l">
              <a:lnSpc>
                <a:spcPct val="90000"/>
              </a:lnSpc>
              <a:spcBef>
                <a:spcPts val="800"/>
              </a:spcBef>
              <a:spcAft>
                <a:spcPts val="0"/>
              </a:spcAft>
              <a:buSzPts val="1600"/>
              <a:buNone/>
              <a:defRPr sz="1600" b="1"/>
            </a:lvl4pPr>
            <a:lvl5pPr marL="2286000" lvl="4" indent="-228600" algn="l">
              <a:lnSpc>
                <a:spcPct val="90000"/>
              </a:lnSpc>
              <a:spcBef>
                <a:spcPts val="800"/>
              </a:spcBef>
              <a:spcAft>
                <a:spcPts val="0"/>
              </a:spcAft>
              <a:buSzPts val="1600"/>
              <a:buNone/>
              <a:defRPr sz="1600" b="1"/>
            </a:lvl5pPr>
            <a:lvl6pPr marL="2743200" lvl="5" indent="-228600" algn="l">
              <a:lnSpc>
                <a:spcPct val="90000"/>
              </a:lnSpc>
              <a:spcBef>
                <a:spcPts val="800"/>
              </a:spcBef>
              <a:spcAft>
                <a:spcPts val="0"/>
              </a:spcAft>
              <a:buSzPts val="1600"/>
              <a:buNone/>
              <a:defRPr sz="1600" b="1"/>
            </a:lvl6pPr>
            <a:lvl7pPr marL="3200400" lvl="6" indent="-228600" algn="l">
              <a:lnSpc>
                <a:spcPct val="90000"/>
              </a:lnSpc>
              <a:spcBef>
                <a:spcPts val="800"/>
              </a:spcBef>
              <a:spcAft>
                <a:spcPts val="0"/>
              </a:spcAft>
              <a:buSzPts val="1600"/>
              <a:buNone/>
              <a:defRPr sz="1600" b="1"/>
            </a:lvl7pPr>
            <a:lvl8pPr marL="3657600" lvl="7" indent="-228600" algn="l">
              <a:lnSpc>
                <a:spcPct val="90000"/>
              </a:lnSpc>
              <a:spcBef>
                <a:spcPts val="800"/>
              </a:spcBef>
              <a:spcAft>
                <a:spcPts val="0"/>
              </a:spcAft>
              <a:buSzPts val="1600"/>
              <a:buNone/>
              <a:defRPr sz="1600" b="1"/>
            </a:lvl8pPr>
            <a:lvl9pPr marL="4114800" lvl="8" indent="-228600" algn="l">
              <a:lnSpc>
                <a:spcPct val="90000"/>
              </a:lnSpc>
              <a:spcBef>
                <a:spcPts val="800"/>
              </a:spcBef>
              <a:spcAft>
                <a:spcPts val="0"/>
              </a:spcAft>
              <a:buSzPts val="1600"/>
              <a:buNone/>
              <a:defRPr sz="1600" b="1"/>
            </a:lvl9pPr>
          </a:lstStyle>
          <a:p>
            <a:endParaRPr/>
          </a:p>
        </p:txBody>
      </p:sp>
      <p:sp>
        <p:nvSpPr>
          <p:cNvPr id="53" name="Google Shape;53;p8"/>
          <p:cNvSpPr txBox="1">
            <a:spLocks noGrp="1"/>
          </p:cNvSpPr>
          <p:nvPr>
            <p:ph type="body" idx="4"/>
          </p:nvPr>
        </p:nvSpPr>
        <p:spPr>
          <a:xfrm>
            <a:off x="6172200" y="2481943"/>
            <a:ext cx="4498848" cy="3690257"/>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800"/>
              </a:spcBef>
              <a:spcAft>
                <a:spcPts val="0"/>
              </a:spcAft>
              <a:buSzPts val="2000"/>
              <a:buChar char="▪"/>
              <a:defRPr sz="2000"/>
            </a:lvl1pPr>
            <a:lvl2pPr marL="914400" lvl="1" indent="-342900" algn="l">
              <a:lnSpc>
                <a:spcPct val="90000"/>
              </a:lnSpc>
              <a:spcBef>
                <a:spcPts val="800"/>
              </a:spcBef>
              <a:spcAft>
                <a:spcPts val="0"/>
              </a:spcAft>
              <a:buSzPts val="1800"/>
              <a:buChar char="▪"/>
              <a:defRPr sz="1800"/>
            </a:lvl2pPr>
            <a:lvl3pPr marL="1371600" lvl="2" indent="-330200" algn="l">
              <a:lnSpc>
                <a:spcPct val="90000"/>
              </a:lnSpc>
              <a:spcBef>
                <a:spcPts val="800"/>
              </a:spcBef>
              <a:spcAft>
                <a:spcPts val="0"/>
              </a:spcAft>
              <a:buSzPts val="1600"/>
              <a:buChar char="▪"/>
              <a:defRPr sz="1600"/>
            </a:lvl3pPr>
            <a:lvl4pPr marL="1828800" lvl="3" indent="-317500" algn="l">
              <a:lnSpc>
                <a:spcPct val="90000"/>
              </a:lnSpc>
              <a:spcBef>
                <a:spcPts val="800"/>
              </a:spcBef>
              <a:spcAft>
                <a:spcPts val="0"/>
              </a:spcAft>
              <a:buSzPts val="1400"/>
              <a:buChar char="▪"/>
              <a:defRPr sz="1400"/>
            </a:lvl4pPr>
            <a:lvl5pPr marL="2286000" lvl="4" indent="-317500" algn="l">
              <a:lnSpc>
                <a:spcPct val="90000"/>
              </a:lnSpc>
              <a:spcBef>
                <a:spcPts val="800"/>
              </a:spcBef>
              <a:spcAft>
                <a:spcPts val="0"/>
              </a:spcAft>
              <a:buSzPts val="1400"/>
              <a:buChar char="▪"/>
              <a:defRPr sz="1400"/>
            </a:lvl5pPr>
            <a:lvl6pPr marL="2743200" lvl="5" indent="-317500" algn="l">
              <a:lnSpc>
                <a:spcPct val="90000"/>
              </a:lnSpc>
              <a:spcBef>
                <a:spcPts val="800"/>
              </a:spcBef>
              <a:spcAft>
                <a:spcPts val="0"/>
              </a:spcAft>
              <a:buSzPts val="1400"/>
              <a:buChar char="▪"/>
              <a:defRPr sz="1400"/>
            </a:lvl6pPr>
            <a:lvl7pPr marL="3200400" lvl="6" indent="-317500" algn="l">
              <a:lnSpc>
                <a:spcPct val="90000"/>
              </a:lnSpc>
              <a:spcBef>
                <a:spcPts val="800"/>
              </a:spcBef>
              <a:spcAft>
                <a:spcPts val="0"/>
              </a:spcAft>
              <a:buSzPts val="1400"/>
              <a:buChar char="▪"/>
              <a:defRPr sz="1400"/>
            </a:lvl7pPr>
            <a:lvl8pPr marL="3657600" lvl="7" indent="-317500" algn="l">
              <a:lnSpc>
                <a:spcPct val="90000"/>
              </a:lnSpc>
              <a:spcBef>
                <a:spcPts val="800"/>
              </a:spcBef>
              <a:spcAft>
                <a:spcPts val="0"/>
              </a:spcAft>
              <a:buSzPts val="1400"/>
              <a:buChar char="▪"/>
              <a:defRPr sz="1400"/>
            </a:lvl8pPr>
            <a:lvl9pPr marL="4114800" lvl="8" indent="-317500" algn="l">
              <a:lnSpc>
                <a:spcPct val="90000"/>
              </a:lnSpc>
              <a:spcBef>
                <a:spcPts val="800"/>
              </a:spcBef>
              <a:spcAft>
                <a:spcPts val="0"/>
              </a:spcAft>
              <a:buSzPts val="1400"/>
              <a:buChar char="▪"/>
              <a:defRPr sz="1400"/>
            </a:lvl9pPr>
          </a:lstStyle>
          <a:p>
            <a:endParaRPr/>
          </a:p>
        </p:txBody>
      </p:sp>
      <p:sp>
        <p:nvSpPr>
          <p:cNvPr id="54" name="Google Shape;54;p8"/>
          <p:cNvSpPr txBox="1">
            <a:spLocks noGrp="1"/>
          </p:cNvSpPr>
          <p:nvPr>
            <p:ph type="ftr" idx="11"/>
          </p:nvPr>
        </p:nvSpPr>
        <p:spPr>
          <a:xfrm>
            <a:off x="1523999" y="6601556"/>
            <a:ext cx="6491381"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8187908" y="6601556"/>
            <a:ext cx="1534064"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sldNum" idx="12"/>
          </p:nvPr>
        </p:nvSpPr>
        <p:spPr>
          <a:xfrm>
            <a:off x="9894499" y="6601556"/>
            <a:ext cx="77350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1524000" y="457200"/>
            <a:ext cx="9144000" cy="11430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538828"/>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1523999" y="6601556"/>
            <a:ext cx="6491381"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dt" idx="10"/>
          </p:nvPr>
        </p:nvSpPr>
        <p:spPr>
          <a:xfrm>
            <a:off x="8187908" y="6601556"/>
            <a:ext cx="1534064"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9"/>
          <p:cNvSpPr txBox="1">
            <a:spLocks noGrp="1"/>
          </p:cNvSpPr>
          <p:nvPr>
            <p:ph type="sldNum" idx="12"/>
          </p:nvPr>
        </p:nvSpPr>
        <p:spPr>
          <a:xfrm>
            <a:off x="9894499" y="6601556"/>
            <a:ext cx="77350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62"/>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1524000" y="457200"/>
            <a:ext cx="9144000" cy="11430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538828"/>
              </a:buClr>
              <a:buSzPts val="3400"/>
              <a:buFont typeface="Calibri"/>
              <a:buNone/>
              <a:defRPr sz="3400" b="0" i="0" u="none" strike="noStrike" cap="none">
                <a:solidFill>
                  <a:srgbClr val="538828"/>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1524000" y="1714500"/>
            <a:ext cx="9144000" cy="44577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800"/>
              </a:spcBef>
              <a:spcAft>
                <a:spcPts val="0"/>
              </a:spcAft>
              <a:buClr>
                <a:srgbClr val="375B1A"/>
              </a:buClr>
              <a:buSzPts val="2000"/>
              <a:buFont typeface="Arial"/>
              <a:buChar char="▪"/>
              <a:defRPr sz="20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800"/>
              </a:spcBef>
              <a:spcAft>
                <a:spcPts val="0"/>
              </a:spcAft>
              <a:buClr>
                <a:srgbClr val="375B1A"/>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30200" algn="l" rtl="0">
              <a:lnSpc>
                <a:spcPct val="90000"/>
              </a:lnSpc>
              <a:spcBef>
                <a:spcPts val="800"/>
              </a:spcBef>
              <a:spcAft>
                <a:spcPts val="0"/>
              </a:spcAft>
              <a:buClr>
                <a:srgbClr val="375B1A"/>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800"/>
              </a:spcBef>
              <a:spcAft>
                <a:spcPts val="0"/>
              </a:spcAft>
              <a:buClr>
                <a:srgbClr val="375B1A"/>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800"/>
              </a:spcBef>
              <a:spcAft>
                <a:spcPts val="0"/>
              </a:spcAft>
              <a:buClr>
                <a:srgbClr val="375B1A"/>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800"/>
              </a:spcBef>
              <a:spcAft>
                <a:spcPts val="0"/>
              </a:spcAft>
              <a:buClr>
                <a:srgbClr val="375B1A"/>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800"/>
              </a:spcBef>
              <a:spcAft>
                <a:spcPts val="0"/>
              </a:spcAft>
              <a:buClr>
                <a:srgbClr val="375B1A"/>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800"/>
              </a:spcBef>
              <a:spcAft>
                <a:spcPts val="0"/>
              </a:spcAft>
              <a:buClr>
                <a:srgbClr val="375B1A"/>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800"/>
              </a:spcBef>
              <a:spcAft>
                <a:spcPts val="0"/>
              </a:spcAft>
              <a:buClr>
                <a:srgbClr val="375B1A"/>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2" name="Google Shape;12;p1"/>
          <p:cNvSpPr/>
          <p:nvPr/>
        </p:nvSpPr>
        <p:spPr>
          <a:xfrm>
            <a:off x="0" y="6583680"/>
            <a:ext cx="12192000" cy="274320"/>
          </a:xfrm>
          <a:prstGeom prst="rect">
            <a:avLst/>
          </a:prstGeom>
          <a:solidFill>
            <a:srgbClr val="5388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 name="Google Shape;13;p1"/>
          <p:cNvSpPr txBox="1">
            <a:spLocks noGrp="1"/>
          </p:cNvSpPr>
          <p:nvPr>
            <p:ph type="ftr" idx="11"/>
          </p:nvPr>
        </p:nvSpPr>
        <p:spPr>
          <a:xfrm>
            <a:off x="1523999" y="6601556"/>
            <a:ext cx="6491381" cy="2286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dt" idx="10"/>
          </p:nvPr>
        </p:nvSpPr>
        <p:spPr>
          <a:xfrm>
            <a:off x="8187908" y="6601556"/>
            <a:ext cx="1534064" cy="2286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1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1"/>
          <p:cNvSpPr txBox="1">
            <a:spLocks noGrp="1"/>
          </p:cNvSpPr>
          <p:nvPr>
            <p:ph type="sldNum" idx="12"/>
          </p:nvPr>
        </p:nvSpPr>
        <p:spPr>
          <a:xfrm>
            <a:off x="9894499" y="6601556"/>
            <a:ext cx="773502" cy="2286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100" b="0" i="0" u="none" strike="noStrike" cap="none">
                <a:solidFill>
                  <a:schemeClr val="lt1"/>
                </a:solidFill>
                <a:latin typeface="Calibri"/>
                <a:ea typeface="Calibri"/>
                <a:cs typeface="Calibri"/>
                <a:sym typeface="Calibri"/>
              </a:defRPr>
            </a:lvl1pPr>
            <a:lvl2pPr marL="0" marR="0" lvl="1" indent="0" algn="r" rtl="0">
              <a:spcBef>
                <a:spcPts val="0"/>
              </a:spcBef>
              <a:buNone/>
              <a:defRPr sz="1100" b="0" i="0" u="none" strike="noStrike" cap="none">
                <a:solidFill>
                  <a:schemeClr val="lt1"/>
                </a:solidFill>
                <a:latin typeface="Calibri"/>
                <a:ea typeface="Calibri"/>
                <a:cs typeface="Calibri"/>
                <a:sym typeface="Calibri"/>
              </a:defRPr>
            </a:lvl2pPr>
            <a:lvl3pPr marL="0" marR="0" lvl="2" indent="0" algn="r" rtl="0">
              <a:spcBef>
                <a:spcPts val="0"/>
              </a:spcBef>
              <a:buNone/>
              <a:defRPr sz="1100" b="0" i="0" u="none" strike="noStrike" cap="none">
                <a:solidFill>
                  <a:schemeClr val="lt1"/>
                </a:solidFill>
                <a:latin typeface="Calibri"/>
                <a:ea typeface="Calibri"/>
                <a:cs typeface="Calibri"/>
                <a:sym typeface="Calibri"/>
              </a:defRPr>
            </a:lvl3pPr>
            <a:lvl4pPr marL="0" marR="0" lvl="3" indent="0" algn="r" rtl="0">
              <a:spcBef>
                <a:spcPts val="0"/>
              </a:spcBef>
              <a:buNone/>
              <a:defRPr sz="1100" b="0" i="0" u="none" strike="noStrike" cap="none">
                <a:solidFill>
                  <a:schemeClr val="lt1"/>
                </a:solidFill>
                <a:latin typeface="Calibri"/>
                <a:ea typeface="Calibri"/>
                <a:cs typeface="Calibri"/>
                <a:sym typeface="Calibri"/>
              </a:defRPr>
            </a:lvl4pPr>
            <a:lvl5pPr marL="0" marR="0" lvl="4" indent="0" algn="r" rtl="0">
              <a:spcBef>
                <a:spcPts val="0"/>
              </a:spcBef>
              <a:buNone/>
              <a:defRPr sz="1100" b="0" i="0" u="none" strike="noStrike" cap="none">
                <a:solidFill>
                  <a:schemeClr val="lt1"/>
                </a:solidFill>
                <a:latin typeface="Calibri"/>
                <a:ea typeface="Calibri"/>
                <a:cs typeface="Calibri"/>
                <a:sym typeface="Calibri"/>
              </a:defRPr>
            </a:lvl5pPr>
            <a:lvl6pPr marL="0" marR="0" lvl="5" indent="0" algn="r" rtl="0">
              <a:spcBef>
                <a:spcPts val="0"/>
              </a:spcBef>
              <a:buNone/>
              <a:defRPr sz="1100" b="0" i="0" u="none" strike="noStrike" cap="none">
                <a:solidFill>
                  <a:schemeClr val="lt1"/>
                </a:solidFill>
                <a:latin typeface="Calibri"/>
                <a:ea typeface="Calibri"/>
                <a:cs typeface="Calibri"/>
                <a:sym typeface="Calibri"/>
              </a:defRPr>
            </a:lvl6pPr>
            <a:lvl7pPr marL="0" marR="0" lvl="6" indent="0" algn="r" rtl="0">
              <a:spcBef>
                <a:spcPts val="0"/>
              </a:spcBef>
              <a:buNone/>
              <a:defRPr sz="1100" b="0" i="0" u="none" strike="noStrike" cap="none">
                <a:solidFill>
                  <a:schemeClr val="lt1"/>
                </a:solidFill>
                <a:latin typeface="Calibri"/>
                <a:ea typeface="Calibri"/>
                <a:cs typeface="Calibri"/>
                <a:sym typeface="Calibri"/>
              </a:defRPr>
            </a:lvl7pPr>
            <a:lvl8pPr marL="0" marR="0" lvl="7" indent="0" algn="r" rtl="0">
              <a:spcBef>
                <a:spcPts val="0"/>
              </a:spcBef>
              <a:buNone/>
              <a:defRPr sz="1100" b="0" i="0" u="none" strike="noStrike" cap="none">
                <a:solidFill>
                  <a:schemeClr val="lt1"/>
                </a:solidFill>
                <a:latin typeface="Calibri"/>
                <a:ea typeface="Calibri"/>
                <a:cs typeface="Calibri"/>
                <a:sym typeface="Calibri"/>
              </a:defRPr>
            </a:lvl8pPr>
            <a:lvl9pPr marL="0" marR="0" lvl="8" indent="0" algn="r" rtl="0">
              <a:spcBef>
                <a:spcPts val="0"/>
              </a:spcBef>
              <a:buNone/>
              <a:defRPr sz="11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pos="3840">
          <p15:clr>
            <a:srgbClr val="F26B43"/>
          </p15:clr>
        </p15:guide>
        <p15:guide id="2"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
        <p:cNvGrpSpPr/>
        <p:nvPr/>
      </p:nvGrpSpPr>
      <p:grpSpPr>
        <a:xfrm>
          <a:off x="0" y="0"/>
          <a:ext cx="0" cy="0"/>
          <a:chOff x="0" y="0"/>
          <a:chExt cx="0" cy="0"/>
        </a:xfrm>
      </p:grpSpPr>
      <p:sp>
        <p:nvSpPr>
          <p:cNvPr id="88" name="Google Shape;88;p15"/>
          <p:cNvSpPr txBox="1">
            <a:spLocks noGrp="1"/>
          </p:cNvSpPr>
          <p:nvPr>
            <p:ph type="title"/>
          </p:nvPr>
        </p:nvSpPr>
        <p:spPr>
          <a:xfrm>
            <a:off x="1524000" y="457200"/>
            <a:ext cx="9144000" cy="11430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439C3D"/>
              </a:buClr>
              <a:buSzPts val="3400"/>
              <a:buFont typeface="Calibri"/>
              <a:buNone/>
              <a:defRPr sz="3400" b="0" i="0" u="none" strike="noStrike" cap="none">
                <a:solidFill>
                  <a:srgbClr val="439C3D"/>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9" name="Google Shape;89;p15"/>
          <p:cNvSpPr txBox="1">
            <a:spLocks noGrp="1"/>
          </p:cNvSpPr>
          <p:nvPr>
            <p:ph type="body" idx="1"/>
          </p:nvPr>
        </p:nvSpPr>
        <p:spPr>
          <a:xfrm>
            <a:off x="1524000" y="1714500"/>
            <a:ext cx="9144000" cy="44577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800"/>
              </a:spcBef>
              <a:spcAft>
                <a:spcPts val="0"/>
              </a:spcAft>
              <a:buClr>
                <a:srgbClr val="2D6829"/>
              </a:buClr>
              <a:buSzPts val="2000"/>
              <a:buFont typeface="Arial"/>
              <a:buChar char="▪"/>
              <a:defRPr sz="20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800"/>
              </a:spcBef>
              <a:spcAft>
                <a:spcPts val="0"/>
              </a:spcAft>
              <a:buClr>
                <a:srgbClr val="2D6829"/>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30200" algn="l" rtl="0">
              <a:lnSpc>
                <a:spcPct val="90000"/>
              </a:lnSpc>
              <a:spcBef>
                <a:spcPts val="800"/>
              </a:spcBef>
              <a:spcAft>
                <a:spcPts val="0"/>
              </a:spcAft>
              <a:buClr>
                <a:srgbClr val="2D6829"/>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800"/>
              </a:spcBef>
              <a:spcAft>
                <a:spcPts val="0"/>
              </a:spcAft>
              <a:buClr>
                <a:srgbClr val="2D6829"/>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800"/>
              </a:spcBef>
              <a:spcAft>
                <a:spcPts val="0"/>
              </a:spcAft>
              <a:buClr>
                <a:srgbClr val="2D6829"/>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800"/>
              </a:spcBef>
              <a:spcAft>
                <a:spcPts val="0"/>
              </a:spcAft>
              <a:buClr>
                <a:srgbClr val="2D6829"/>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800"/>
              </a:spcBef>
              <a:spcAft>
                <a:spcPts val="0"/>
              </a:spcAft>
              <a:buClr>
                <a:srgbClr val="2D6829"/>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800"/>
              </a:spcBef>
              <a:spcAft>
                <a:spcPts val="0"/>
              </a:spcAft>
              <a:buClr>
                <a:srgbClr val="2D6829"/>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800"/>
              </a:spcBef>
              <a:spcAft>
                <a:spcPts val="0"/>
              </a:spcAft>
              <a:buClr>
                <a:srgbClr val="2D6829"/>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0" name="Google Shape;90;p15"/>
          <p:cNvSpPr/>
          <p:nvPr/>
        </p:nvSpPr>
        <p:spPr>
          <a:xfrm>
            <a:off x="0" y="6583680"/>
            <a:ext cx="12192000" cy="274320"/>
          </a:xfrm>
          <a:prstGeom prst="rect">
            <a:avLst/>
          </a:prstGeom>
          <a:solidFill>
            <a:srgbClr val="439C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1" name="Google Shape;91;p15"/>
          <p:cNvSpPr txBox="1">
            <a:spLocks noGrp="1"/>
          </p:cNvSpPr>
          <p:nvPr>
            <p:ph type="ftr" idx="11"/>
          </p:nvPr>
        </p:nvSpPr>
        <p:spPr>
          <a:xfrm>
            <a:off x="1523999" y="6601556"/>
            <a:ext cx="6491381" cy="2286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2" name="Google Shape;92;p15"/>
          <p:cNvSpPr txBox="1">
            <a:spLocks noGrp="1"/>
          </p:cNvSpPr>
          <p:nvPr>
            <p:ph type="dt" idx="10"/>
          </p:nvPr>
        </p:nvSpPr>
        <p:spPr>
          <a:xfrm>
            <a:off x="8187908" y="6601556"/>
            <a:ext cx="1534064" cy="2286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1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3" name="Google Shape;93;p15"/>
          <p:cNvSpPr txBox="1">
            <a:spLocks noGrp="1"/>
          </p:cNvSpPr>
          <p:nvPr>
            <p:ph type="sldNum" idx="12"/>
          </p:nvPr>
        </p:nvSpPr>
        <p:spPr>
          <a:xfrm>
            <a:off x="9894499" y="6601556"/>
            <a:ext cx="773502" cy="2286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100" b="0" i="0" u="none" strike="noStrike" cap="none">
                <a:solidFill>
                  <a:schemeClr val="lt1"/>
                </a:solidFill>
                <a:latin typeface="Calibri"/>
                <a:ea typeface="Calibri"/>
                <a:cs typeface="Calibri"/>
                <a:sym typeface="Calibri"/>
              </a:defRPr>
            </a:lvl1pPr>
            <a:lvl2pPr marL="0" marR="0" lvl="1" indent="0" algn="r" rtl="0">
              <a:spcBef>
                <a:spcPts val="0"/>
              </a:spcBef>
              <a:buNone/>
              <a:defRPr sz="1100" b="0" i="0" u="none" strike="noStrike" cap="none">
                <a:solidFill>
                  <a:schemeClr val="lt1"/>
                </a:solidFill>
                <a:latin typeface="Calibri"/>
                <a:ea typeface="Calibri"/>
                <a:cs typeface="Calibri"/>
                <a:sym typeface="Calibri"/>
              </a:defRPr>
            </a:lvl2pPr>
            <a:lvl3pPr marL="0" marR="0" lvl="2" indent="0" algn="r" rtl="0">
              <a:spcBef>
                <a:spcPts val="0"/>
              </a:spcBef>
              <a:buNone/>
              <a:defRPr sz="1100" b="0" i="0" u="none" strike="noStrike" cap="none">
                <a:solidFill>
                  <a:schemeClr val="lt1"/>
                </a:solidFill>
                <a:latin typeface="Calibri"/>
                <a:ea typeface="Calibri"/>
                <a:cs typeface="Calibri"/>
                <a:sym typeface="Calibri"/>
              </a:defRPr>
            </a:lvl3pPr>
            <a:lvl4pPr marL="0" marR="0" lvl="3" indent="0" algn="r" rtl="0">
              <a:spcBef>
                <a:spcPts val="0"/>
              </a:spcBef>
              <a:buNone/>
              <a:defRPr sz="1100" b="0" i="0" u="none" strike="noStrike" cap="none">
                <a:solidFill>
                  <a:schemeClr val="lt1"/>
                </a:solidFill>
                <a:latin typeface="Calibri"/>
                <a:ea typeface="Calibri"/>
                <a:cs typeface="Calibri"/>
                <a:sym typeface="Calibri"/>
              </a:defRPr>
            </a:lvl4pPr>
            <a:lvl5pPr marL="0" marR="0" lvl="4" indent="0" algn="r" rtl="0">
              <a:spcBef>
                <a:spcPts val="0"/>
              </a:spcBef>
              <a:buNone/>
              <a:defRPr sz="1100" b="0" i="0" u="none" strike="noStrike" cap="none">
                <a:solidFill>
                  <a:schemeClr val="lt1"/>
                </a:solidFill>
                <a:latin typeface="Calibri"/>
                <a:ea typeface="Calibri"/>
                <a:cs typeface="Calibri"/>
                <a:sym typeface="Calibri"/>
              </a:defRPr>
            </a:lvl5pPr>
            <a:lvl6pPr marL="0" marR="0" lvl="5" indent="0" algn="r" rtl="0">
              <a:spcBef>
                <a:spcPts val="0"/>
              </a:spcBef>
              <a:buNone/>
              <a:defRPr sz="1100" b="0" i="0" u="none" strike="noStrike" cap="none">
                <a:solidFill>
                  <a:schemeClr val="lt1"/>
                </a:solidFill>
                <a:latin typeface="Calibri"/>
                <a:ea typeface="Calibri"/>
                <a:cs typeface="Calibri"/>
                <a:sym typeface="Calibri"/>
              </a:defRPr>
            </a:lvl6pPr>
            <a:lvl7pPr marL="0" marR="0" lvl="6" indent="0" algn="r" rtl="0">
              <a:spcBef>
                <a:spcPts val="0"/>
              </a:spcBef>
              <a:buNone/>
              <a:defRPr sz="1100" b="0" i="0" u="none" strike="noStrike" cap="none">
                <a:solidFill>
                  <a:schemeClr val="lt1"/>
                </a:solidFill>
                <a:latin typeface="Calibri"/>
                <a:ea typeface="Calibri"/>
                <a:cs typeface="Calibri"/>
                <a:sym typeface="Calibri"/>
              </a:defRPr>
            </a:lvl7pPr>
            <a:lvl8pPr marL="0" marR="0" lvl="7" indent="0" algn="r" rtl="0">
              <a:spcBef>
                <a:spcPts val="0"/>
              </a:spcBef>
              <a:buNone/>
              <a:defRPr sz="1100" b="0" i="0" u="none" strike="noStrike" cap="none">
                <a:solidFill>
                  <a:schemeClr val="lt1"/>
                </a:solidFill>
                <a:latin typeface="Calibri"/>
                <a:ea typeface="Calibri"/>
                <a:cs typeface="Calibri"/>
                <a:sym typeface="Calibri"/>
              </a:defRPr>
            </a:lvl8pPr>
            <a:lvl9pPr marL="0" marR="0" lvl="8" indent="0" algn="r" rtl="0">
              <a:spcBef>
                <a:spcPts val="0"/>
              </a:spcBef>
              <a:buNone/>
              <a:defRPr sz="11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jpeg"/><Relationship Id="rId7"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jpeg"/><Relationship Id="rId7"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6.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jpeg"/><Relationship Id="rId7"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6.xml"/><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jpeg"/><Relationship Id="rId7"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jpeg"/><Relationship Id="rId7"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1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16.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16.xml"/><Relationship Id="rId5" Type="http://schemas.openxmlformats.org/officeDocument/2006/relationships/image" Target="../media/image50.pn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8"/>
          <p:cNvSpPr txBox="1">
            <a:spLocks noGrp="1"/>
          </p:cNvSpPr>
          <p:nvPr>
            <p:ph type="ctrTitle"/>
          </p:nvPr>
        </p:nvSpPr>
        <p:spPr>
          <a:xfrm>
            <a:off x="533400" y="4975850"/>
            <a:ext cx="11125200" cy="12522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None/>
            </a:pPr>
            <a:endParaRPr sz="3600" b="1">
              <a:latin typeface="Poppins"/>
              <a:ea typeface="Poppins"/>
              <a:cs typeface="Poppins"/>
              <a:sym typeface="Poppins"/>
            </a:endParaRPr>
          </a:p>
          <a:p>
            <a:pPr marL="0" lvl="0" indent="0" algn="ctr" rtl="0">
              <a:lnSpc>
                <a:spcPct val="100000"/>
              </a:lnSpc>
              <a:spcBef>
                <a:spcPts val="0"/>
              </a:spcBef>
              <a:spcAft>
                <a:spcPts val="0"/>
              </a:spcAft>
              <a:buNone/>
            </a:pPr>
            <a:endParaRPr sz="3600" b="1">
              <a:latin typeface="Poppins"/>
              <a:ea typeface="Poppins"/>
              <a:cs typeface="Poppins"/>
              <a:sym typeface="Poppins"/>
            </a:endParaRPr>
          </a:p>
          <a:p>
            <a:pPr marL="0" lvl="0" indent="0" algn="ctr" rtl="0">
              <a:lnSpc>
                <a:spcPct val="100000"/>
              </a:lnSpc>
              <a:spcBef>
                <a:spcPts val="0"/>
              </a:spcBef>
              <a:spcAft>
                <a:spcPts val="0"/>
              </a:spcAft>
              <a:buNone/>
            </a:pPr>
            <a:endParaRPr sz="3600" b="1">
              <a:latin typeface="Muli"/>
              <a:ea typeface="Muli"/>
              <a:cs typeface="Muli"/>
              <a:sym typeface="Muli"/>
            </a:endParaRPr>
          </a:p>
          <a:p>
            <a:pPr marL="0" lvl="0" indent="0" algn="ctr" rtl="0">
              <a:lnSpc>
                <a:spcPct val="100000"/>
              </a:lnSpc>
              <a:spcBef>
                <a:spcPts val="0"/>
              </a:spcBef>
              <a:spcAft>
                <a:spcPts val="0"/>
              </a:spcAft>
              <a:buNone/>
            </a:pPr>
            <a:endParaRPr sz="3600" b="1">
              <a:latin typeface="Muli"/>
              <a:ea typeface="Muli"/>
              <a:cs typeface="Muli"/>
              <a:sym typeface="Muli"/>
            </a:endParaRPr>
          </a:p>
          <a:p>
            <a:pPr marL="0" lvl="0" indent="0" algn="ctr" rtl="0">
              <a:lnSpc>
                <a:spcPct val="100000"/>
              </a:lnSpc>
              <a:spcBef>
                <a:spcPts val="0"/>
              </a:spcBef>
              <a:spcAft>
                <a:spcPts val="0"/>
              </a:spcAft>
              <a:buNone/>
            </a:pPr>
            <a:r>
              <a:rPr lang="en" sz="3600" b="1">
                <a:latin typeface="Muli"/>
                <a:ea typeface="Muli"/>
                <a:cs typeface="Muli"/>
                <a:sym typeface="Muli"/>
              </a:rPr>
              <a:t>CLIMATE ACTION CAMPAIGN</a:t>
            </a:r>
            <a:endParaRPr sz="3600" b="1">
              <a:latin typeface="Muli"/>
              <a:ea typeface="Muli"/>
              <a:cs typeface="Muli"/>
              <a:sym typeface="Muli"/>
            </a:endParaRPr>
          </a:p>
          <a:p>
            <a:pPr marL="0" lvl="0" indent="0" algn="ctr" rtl="0">
              <a:lnSpc>
                <a:spcPct val="100000"/>
              </a:lnSpc>
              <a:spcBef>
                <a:spcPts val="0"/>
              </a:spcBef>
              <a:spcAft>
                <a:spcPts val="0"/>
              </a:spcAft>
              <a:buClr>
                <a:schemeClr val="dk2"/>
              </a:buClr>
              <a:buFont typeface="Arial"/>
              <a:buNone/>
            </a:pPr>
            <a:endParaRPr sz="3000" b="1">
              <a:solidFill>
                <a:schemeClr val="dk1"/>
              </a:solidFill>
              <a:latin typeface="Muli"/>
              <a:ea typeface="Muli"/>
              <a:cs typeface="Muli"/>
              <a:sym typeface="Muli"/>
            </a:endParaRPr>
          </a:p>
        </p:txBody>
      </p:sp>
      <p:pic>
        <p:nvPicPr>
          <p:cNvPr id="166" name="Google Shape;166;p28"/>
          <p:cNvPicPr preferRelativeResize="0"/>
          <p:nvPr/>
        </p:nvPicPr>
        <p:blipFill rotWithShape="1">
          <a:blip r:embed="rId3">
            <a:alphaModFix/>
          </a:blip>
          <a:srcRect l="87" t="19758" r="-86" b="10115"/>
          <a:stretch/>
        </p:blipFill>
        <p:spPr>
          <a:xfrm>
            <a:off x="-4426" y="-32276"/>
            <a:ext cx="12217943" cy="4819427"/>
          </a:xfrm>
          <a:prstGeom prst="rect">
            <a:avLst/>
          </a:prstGeom>
          <a:noFill/>
          <a:ln>
            <a:noFill/>
          </a:ln>
        </p:spPr>
      </p:pic>
      <p:pic>
        <p:nvPicPr>
          <p:cNvPr id="167" name="Google Shape;167;p28" descr="https://lh3.googleusercontent.com/QKLl60w7oUbrZOx-3Y31jm6qMG-bbxpGXnbObo8xk55p7bfDsOZv6pjlfw_YeYYob9clr8YDU2li2tRHqATWMPbl8YIeScssqLA0OEEkFgU7s62E0ELesl1n4nImwRYsLELUphnqsis"/>
          <p:cNvPicPr preferRelativeResize="0"/>
          <p:nvPr/>
        </p:nvPicPr>
        <p:blipFill rotWithShape="1">
          <a:blip r:embed="rId4">
            <a:alphaModFix/>
          </a:blip>
          <a:srcRect/>
          <a:stretch/>
        </p:blipFill>
        <p:spPr>
          <a:xfrm>
            <a:off x="10951285" y="6200775"/>
            <a:ext cx="1095376" cy="657225"/>
          </a:xfrm>
          <a:prstGeom prst="rect">
            <a:avLst/>
          </a:prstGeom>
          <a:noFill/>
          <a:ln>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7"/>
          <p:cNvSpPr txBox="1">
            <a:spLocks noGrp="1"/>
          </p:cNvSpPr>
          <p:nvPr>
            <p:ph type="title"/>
          </p:nvPr>
        </p:nvSpPr>
        <p:spPr>
          <a:xfrm>
            <a:off x="3" y="4"/>
            <a:ext cx="11037300" cy="9594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39C3D"/>
              </a:buClr>
              <a:buSzPts val="3400"/>
              <a:buFont typeface="Calibri"/>
              <a:buNone/>
            </a:pPr>
            <a:r>
              <a:rPr lang="en" b="1"/>
              <a:t>IPCC Global Warming of 1.5℃</a:t>
            </a:r>
            <a:endParaRPr b="1"/>
          </a:p>
        </p:txBody>
      </p:sp>
      <p:pic>
        <p:nvPicPr>
          <p:cNvPr id="235" name="Google Shape;235;p37" descr="https://lh3.googleusercontent.com/QKLl60w7oUbrZOx-3Y31jm6qMG-bbxpGXnbObo8xk55p7bfDsOZv6pjlfw_YeYYob9clr8YDU2li2tRHqATWMPbl8YIeScssqLA0OEEkFgU7s62E0ELesl1n4nImwRYsLELUphnqsis"/>
          <p:cNvPicPr preferRelativeResize="0"/>
          <p:nvPr/>
        </p:nvPicPr>
        <p:blipFill rotWithShape="1">
          <a:blip r:embed="rId3">
            <a:alphaModFix/>
          </a:blip>
          <a:srcRect/>
          <a:stretch/>
        </p:blipFill>
        <p:spPr>
          <a:xfrm>
            <a:off x="10951285" y="6200775"/>
            <a:ext cx="1095376" cy="657225"/>
          </a:xfrm>
          <a:prstGeom prst="rect">
            <a:avLst/>
          </a:prstGeom>
          <a:noFill/>
          <a:ln>
            <a:noFill/>
          </a:ln>
        </p:spPr>
      </p:pic>
      <p:pic>
        <p:nvPicPr>
          <p:cNvPr id="236" name="Google Shape;236;p37"/>
          <p:cNvPicPr preferRelativeResize="0"/>
          <p:nvPr/>
        </p:nvPicPr>
        <p:blipFill>
          <a:blip r:embed="rId4">
            <a:alphaModFix/>
          </a:blip>
          <a:stretch>
            <a:fillRect/>
          </a:stretch>
        </p:blipFill>
        <p:spPr>
          <a:xfrm>
            <a:off x="5192125" y="1048729"/>
            <a:ext cx="5546580" cy="5484722"/>
          </a:xfrm>
          <a:prstGeom prst="rect">
            <a:avLst/>
          </a:prstGeom>
          <a:noFill/>
          <a:ln>
            <a:noFill/>
          </a:ln>
        </p:spPr>
      </p:pic>
      <p:sp>
        <p:nvSpPr>
          <p:cNvPr id="237" name="Google Shape;237;p37"/>
          <p:cNvSpPr txBox="1"/>
          <p:nvPr/>
        </p:nvSpPr>
        <p:spPr>
          <a:xfrm>
            <a:off x="105400" y="1418375"/>
            <a:ext cx="5086800" cy="46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439C3D"/>
                </a:solidFill>
                <a:latin typeface="Calibri"/>
                <a:ea typeface="Calibri"/>
                <a:cs typeface="Calibri"/>
                <a:sym typeface="Calibri"/>
              </a:rPr>
              <a:t>50/50 Chance</a:t>
            </a:r>
            <a:endParaRPr sz="3000">
              <a:solidFill>
                <a:srgbClr val="439C3D"/>
              </a:solidFill>
              <a:latin typeface="Calibri"/>
              <a:ea typeface="Calibri"/>
              <a:cs typeface="Calibri"/>
              <a:sym typeface="Calibri"/>
            </a:endParaRPr>
          </a:p>
          <a:p>
            <a:pPr marL="457200" lvl="0" indent="-419100" algn="l" rtl="0">
              <a:spcBef>
                <a:spcPts val="0"/>
              </a:spcBef>
              <a:spcAft>
                <a:spcPts val="0"/>
              </a:spcAft>
              <a:buClr>
                <a:srgbClr val="439C3D"/>
              </a:buClr>
              <a:buSzPts val="3000"/>
              <a:buFont typeface="Calibri"/>
              <a:buChar char="●"/>
            </a:pPr>
            <a:r>
              <a:rPr lang="en" sz="3000">
                <a:solidFill>
                  <a:srgbClr val="439C3D"/>
                </a:solidFill>
                <a:latin typeface="Calibri"/>
                <a:ea typeface="Calibri"/>
                <a:cs typeface="Calibri"/>
                <a:sym typeface="Calibri"/>
              </a:rPr>
              <a:t>Carbon Budget: 580 Gt CO2</a:t>
            </a:r>
            <a:endParaRPr sz="3000">
              <a:solidFill>
                <a:srgbClr val="439C3D"/>
              </a:solidFill>
              <a:latin typeface="Calibri"/>
              <a:ea typeface="Calibri"/>
              <a:cs typeface="Calibri"/>
              <a:sym typeface="Calibri"/>
            </a:endParaRPr>
          </a:p>
          <a:p>
            <a:pPr marL="457200" lvl="0" indent="-419100" algn="l" rtl="0">
              <a:spcBef>
                <a:spcPts val="0"/>
              </a:spcBef>
              <a:spcAft>
                <a:spcPts val="0"/>
              </a:spcAft>
              <a:buClr>
                <a:srgbClr val="439C3D"/>
              </a:buClr>
              <a:buSzPts val="3000"/>
              <a:buFont typeface="Calibri"/>
              <a:buChar char="●"/>
            </a:pPr>
            <a:r>
              <a:rPr lang="en" sz="3000">
                <a:solidFill>
                  <a:srgbClr val="439C3D"/>
                </a:solidFill>
                <a:latin typeface="Calibri"/>
                <a:ea typeface="Calibri"/>
                <a:cs typeface="Calibri"/>
                <a:sym typeface="Calibri"/>
              </a:rPr>
              <a:t>2030: 45% reduction</a:t>
            </a:r>
            <a:endParaRPr sz="3000">
              <a:solidFill>
                <a:srgbClr val="439C3D"/>
              </a:solidFill>
              <a:latin typeface="Calibri"/>
              <a:ea typeface="Calibri"/>
              <a:cs typeface="Calibri"/>
              <a:sym typeface="Calibri"/>
            </a:endParaRPr>
          </a:p>
          <a:p>
            <a:pPr marL="457200" lvl="0" indent="-419100" algn="l" rtl="0">
              <a:spcBef>
                <a:spcPts val="0"/>
              </a:spcBef>
              <a:spcAft>
                <a:spcPts val="0"/>
              </a:spcAft>
              <a:buClr>
                <a:srgbClr val="439C3D"/>
              </a:buClr>
              <a:buSzPts val="3000"/>
              <a:buFont typeface="Calibri"/>
              <a:buChar char="●"/>
            </a:pPr>
            <a:r>
              <a:rPr lang="en" sz="3000">
                <a:solidFill>
                  <a:srgbClr val="439C3D"/>
                </a:solidFill>
                <a:latin typeface="Calibri"/>
                <a:ea typeface="Calibri"/>
                <a:cs typeface="Calibri"/>
                <a:sym typeface="Calibri"/>
              </a:rPr>
              <a:t>2050: Carbon Neutral</a:t>
            </a:r>
            <a:endParaRPr sz="3000">
              <a:solidFill>
                <a:srgbClr val="439C3D"/>
              </a:solidFill>
              <a:latin typeface="Calibri"/>
              <a:ea typeface="Calibri"/>
              <a:cs typeface="Calibri"/>
              <a:sym typeface="Calibri"/>
            </a:endParaRPr>
          </a:p>
          <a:p>
            <a:pPr marL="0" lvl="0" indent="0" algn="l" rtl="0">
              <a:spcBef>
                <a:spcPts val="0"/>
              </a:spcBef>
              <a:spcAft>
                <a:spcPts val="0"/>
              </a:spcAft>
              <a:buNone/>
            </a:pPr>
            <a:endParaRPr sz="3000">
              <a:solidFill>
                <a:srgbClr val="439C3D"/>
              </a:solidFill>
              <a:latin typeface="Calibri"/>
              <a:ea typeface="Calibri"/>
              <a:cs typeface="Calibri"/>
              <a:sym typeface="Calibri"/>
            </a:endParaRPr>
          </a:p>
          <a:p>
            <a:pPr marL="0" lvl="0" indent="0" algn="l" rtl="0">
              <a:spcBef>
                <a:spcPts val="0"/>
              </a:spcBef>
              <a:spcAft>
                <a:spcPts val="0"/>
              </a:spcAft>
              <a:buNone/>
            </a:pPr>
            <a:r>
              <a:rPr lang="en" sz="3000">
                <a:solidFill>
                  <a:srgbClr val="439C3D"/>
                </a:solidFill>
                <a:latin typeface="Calibri"/>
                <a:ea typeface="Calibri"/>
                <a:cs typeface="Calibri"/>
                <a:sym typeface="Calibri"/>
              </a:rPr>
              <a:t>2/3 Chance</a:t>
            </a:r>
            <a:endParaRPr sz="3000">
              <a:solidFill>
                <a:srgbClr val="439C3D"/>
              </a:solidFill>
              <a:latin typeface="Calibri"/>
              <a:ea typeface="Calibri"/>
              <a:cs typeface="Calibri"/>
              <a:sym typeface="Calibri"/>
            </a:endParaRPr>
          </a:p>
          <a:p>
            <a:pPr marL="457200" lvl="0" indent="-419100" algn="l" rtl="0">
              <a:spcBef>
                <a:spcPts val="0"/>
              </a:spcBef>
              <a:spcAft>
                <a:spcPts val="0"/>
              </a:spcAft>
              <a:buClr>
                <a:srgbClr val="439C3D"/>
              </a:buClr>
              <a:buSzPts val="3000"/>
              <a:buFont typeface="Calibri"/>
              <a:buChar char="●"/>
            </a:pPr>
            <a:r>
              <a:rPr lang="en" sz="3000">
                <a:solidFill>
                  <a:srgbClr val="439C3D"/>
                </a:solidFill>
                <a:latin typeface="Calibri"/>
                <a:ea typeface="Calibri"/>
                <a:cs typeface="Calibri"/>
                <a:sym typeface="Calibri"/>
              </a:rPr>
              <a:t>Carbon Budget: 420 Gt CO2</a:t>
            </a:r>
            <a:endParaRPr sz="3000">
              <a:solidFill>
                <a:srgbClr val="439C3D"/>
              </a:solidFill>
              <a:latin typeface="Calibri"/>
              <a:ea typeface="Calibri"/>
              <a:cs typeface="Calibri"/>
              <a:sym typeface="Calibri"/>
            </a:endParaRPr>
          </a:p>
          <a:p>
            <a:pPr marL="457200" lvl="0" indent="-419100" algn="l" rtl="0">
              <a:spcBef>
                <a:spcPts val="0"/>
              </a:spcBef>
              <a:spcAft>
                <a:spcPts val="0"/>
              </a:spcAft>
              <a:buClr>
                <a:srgbClr val="439C3D"/>
              </a:buClr>
              <a:buSzPts val="3000"/>
              <a:buFont typeface="Calibri"/>
              <a:buChar char="●"/>
            </a:pPr>
            <a:r>
              <a:rPr lang="en" sz="3000">
                <a:solidFill>
                  <a:srgbClr val="439C3D"/>
                </a:solidFill>
                <a:latin typeface="Calibri"/>
                <a:ea typeface="Calibri"/>
                <a:cs typeface="Calibri"/>
                <a:sym typeface="Calibri"/>
              </a:rPr>
              <a:t>2040: Carbon Neutral</a:t>
            </a:r>
            <a:endParaRPr sz="3000">
              <a:solidFill>
                <a:srgbClr val="439C3D"/>
              </a:solidFill>
              <a:latin typeface="Calibri"/>
              <a:ea typeface="Calibri"/>
              <a:cs typeface="Calibri"/>
              <a:sym typeface="Calibri"/>
            </a:endParaRPr>
          </a:p>
          <a:p>
            <a:pPr marL="457200" lvl="0" indent="0" algn="l" rtl="0">
              <a:spcBef>
                <a:spcPts val="0"/>
              </a:spcBef>
              <a:spcAft>
                <a:spcPts val="0"/>
              </a:spcAft>
              <a:buNone/>
            </a:pPr>
            <a:endParaRPr sz="3000">
              <a:solidFill>
                <a:srgbClr val="439C3D"/>
              </a:solidFill>
              <a:latin typeface="Calibri"/>
              <a:ea typeface="Calibri"/>
              <a:cs typeface="Calibri"/>
              <a:sym typeface="Calibri"/>
            </a:endParaRPr>
          </a:p>
          <a:p>
            <a:pPr marL="0" lvl="0" indent="0" algn="l" rtl="0">
              <a:spcBef>
                <a:spcPts val="0"/>
              </a:spcBef>
              <a:spcAft>
                <a:spcPts val="0"/>
              </a:spcAft>
              <a:buNone/>
            </a:pPr>
            <a:endParaRPr sz="3000" i="1">
              <a:solidFill>
                <a:schemeClr val="dk2"/>
              </a:solidFill>
              <a:latin typeface="Muli"/>
              <a:ea typeface="Muli"/>
              <a:cs typeface="Muli"/>
              <a:sym typeface="Muli"/>
            </a:endParaRPr>
          </a:p>
          <a:p>
            <a:pPr marL="0" lvl="0" indent="0" algn="l" rtl="0">
              <a:spcBef>
                <a:spcPts val="0"/>
              </a:spcBef>
              <a:spcAft>
                <a:spcPts val="0"/>
              </a:spcAft>
              <a:buNone/>
            </a:pPr>
            <a:endParaRPr sz="3000" i="1">
              <a:solidFill>
                <a:schemeClr val="dk2"/>
              </a:solidFill>
              <a:latin typeface="Muli"/>
              <a:ea typeface="Muli"/>
              <a:cs typeface="Muli"/>
              <a:sym typeface="Muli"/>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8"/>
          <p:cNvSpPr txBox="1">
            <a:spLocks noGrp="1"/>
          </p:cNvSpPr>
          <p:nvPr>
            <p:ph type="title"/>
          </p:nvPr>
        </p:nvSpPr>
        <p:spPr>
          <a:xfrm>
            <a:off x="3" y="4"/>
            <a:ext cx="11037300" cy="9594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39C3D"/>
              </a:buClr>
              <a:buSzPts val="3400"/>
              <a:buFont typeface="Calibri"/>
              <a:buNone/>
            </a:pPr>
            <a:r>
              <a:rPr lang="en" b="1"/>
              <a:t>CA Climate Law</a:t>
            </a:r>
            <a:endParaRPr b="1"/>
          </a:p>
        </p:txBody>
      </p:sp>
      <p:pic>
        <p:nvPicPr>
          <p:cNvPr id="243" name="Google Shape;243;p38" descr="https://lh3.googleusercontent.com/QKLl60w7oUbrZOx-3Y31jm6qMG-bbxpGXnbObo8xk55p7bfDsOZv6pjlfw_YeYYob9clr8YDU2li2tRHqATWMPbl8YIeScssqLA0OEEkFgU7s62E0ELesl1n4nImwRYsLELUphnqsis"/>
          <p:cNvPicPr preferRelativeResize="0"/>
          <p:nvPr/>
        </p:nvPicPr>
        <p:blipFill rotWithShape="1">
          <a:blip r:embed="rId3">
            <a:alphaModFix/>
          </a:blip>
          <a:srcRect/>
          <a:stretch/>
        </p:blipFill>
        <p:spPr>
          <a:xfrm>
            <a:off x="10951285" y="6200775"/>
            <a:ext cx="1095376" cy="657225"/>
          </a:xfrm>
          <a:prstGeom prst="rect">
            <a:avLst/>
          </a:prstGeom>
          <a:noFill/>
          <a:ln>
            <a:noFill/>
          </a:ln>
        </p:spPr>
      </p:pic>
      <p:sp>
        <p:nvSpPr>
          <p:cNvPr id="244" name="Google Shape;244;p38"/>
          <p:cNvSpPr txBox="1"/>
          <p:nvPr/>
        </p:nvSpPr>
        <p:spPr>
          <a:xfrm>
            <a:off x="382075" y="1320375"/>
            <a:ext cx="4921200" cy="4569300"/>
          </a:xfrm>
          <a:prstGeom prst="rect">
            <a:avLst/>
          </a:prstGeom>
          <a:noFill/>
          <a:ln>
            <a:noFill/>
          </a:ln>
        </p:spPr>
        <p:txBody>
          <a:bodyPr spcFirstLastPara="1" wrap="square" lIns="91425" tIns="91425" rIns="91425" bIns="91425" anchor="t" anchorCtr="0">
            <a:noAutofit/>
          </a:bodyPr>
          <a:lstStyle/>
          <a:p>
            <a:pPr marL="457200" lvl="0" indent="-406400" algn="l" rtl="0">
              <a:lnSpc>
                <a:spcPct val="100000"/>
              </a:lnSpc>
              <a:spcBef>
                <a:spcPts val="0"/>
              </a:spcBef>
              <a:spcAft>
                <a:spcPts val="0"/>
              </a:spcAft>
              <a:buClr>
                <a:srgbClr val="439C3D"/>
              </a:buClr>
              <a:buSzPts val="2800"/>
              <a:buFont typeface="Calibri"/>
              <a:buChar char="●"/>
            </a:pPr>
            <a:r>
              <a:rPr lang="en" sz="2800">
                <a:solidFill>
                  <a:srgbClr val="439C3D"/>
                </a:solidFill>
                <a:latin typeface="Calibri"/>
                <a:ea typeface="Calibri"/>
                <a:cs typeface="Calibri"/>
                <a:sym typeface="Calibri"/>
              </a:rPr>
              <a:t>AB 32 (2006): 1990 levels by 2020</a:t>
            </a:r>
            <a:endParaRPr sz="2800">
              <a:solidFill>
                <a:srgbClr val="439C3D"/>
              </a:solidFill>
              <a:latin typeface="Calibri"/>
              <a:ea typeface="Calibri"/>
              <a:cs typeface="Calibri"/>
              <a:sym typeface="Calibri"/>
            </a:endParaRPr>
          </a:p>
          <a:p>
            <a:pPr marL="457200" lvl="0" indent="0" algn="l" rtl="0">
              <a:lnSpc>
                <a:spcPct val="100000"/>
              </a:lnSpc>
              <a:spcBef>
                <a:spcPts val="0"/>
              </a:spcBef>
              <a:spcAft>
                <a:spcPts val="0"/>
              </a:spcAft>
              <a:buNone/>
            </a:pPr>
            <a:endParaRPr sz="2800">
              <a:solidFill>
                <a:srgbClr val="439C3D"/>
              </a:solidFill>
              <a:latin typeface="Calibri"/>
              <a:ea typeface="Calibri"/>
              <a:cs typeface="Calibri"/>
              <a:sym typeface="Calibri"/>
            </a:endParaRPr>
          </a:p>
          <a:p>
            <a:pPr marL="457200" lvl="0" indent="-406400" algn="l" rtl="0">
              <a:lnSpc>
                <a:spcPct val="100000"/>
              </a:lnSpc>
              <a:spcBef>
                <a:spcPts val="0"/>
              </a:spcBef>
              <a:spcAft>
                <a:spcPts val="0"/>
              </a:spcAft>
              <a:buClr>
                <a:srgbClr val="439C3D"/>
              </a:buClr>
              <a:buSzPts val="2800"/>
              <a:buFont typeface="Calibri"/>
              <a:buChar char="●"/>
            </a:pPr>
            <a:r>
              <a:rPr lang="en" sz="2800">
                <a:solidFill>
                  <a:srgbClr val="439C3D"/>
                </a:solidFill>
                <a:latin typeface="Calibri"/>
                <a:ea typeface="Calibri"/>
                <a:cs typeface="Calibri"/>
                <a:sym typeface="Calibri"/>
              </a:rPr>
              <a:t>SB 32 (2016): 40% below 1990 levels by 2030</a:t>
            </a:r>
            <a:endParaRPr sz="2800">
              <a:solidFill>
                <a:srgbClr val="439C3D"/>
              </a:solidFill>
              <a:latin typeface="Calibri"/>
              <a:ea typeface="Calibri"/>
              <a:cs typeface="Calibri"/>
              <a:sym typeface="Calibri"/>
            </a:endParaRPr>
          </a:p>
          <a:p>
            <a:pPr marL="457200" lvl="0" indent="0" algn="l" rtl="0">
              <a:lnSpc>
                <a:spcPct val="100000"/>
              </a:lnSpc>
              <a:spcBef>
                <a:spcPts val="0"/>
              </a:spcBef>
              <a:spcAft>
                <a:spcPts val="0"/>
              </a:spcAft>
              <a:buNone/>
            </a:pPr>
            <a:endParaRPr sz="2800">
              <a:solidFill>
                <a:srgbClr val="439C3D"/>
              </a:solidFill>
              <a:latin typeface="Calibri"/>
              <a:ea typeface="Calibri"/>
              <a:cs typeface="Calibri"/>
              <a:sym typeface="Calibri"/>
            </a:endParaRPr>
          </a:p>
          <a:p>
            <a:pPr marL="457200" lvl="0" indent="-406400" algn="l" rtl="0">
              <a:lnSpc>
                <a:spcPct val="100000"/>
              </a:lnSpc>
              <a:spcBef>
                <a:spcPts val="0"/>
              </a:spcBef>
              <a:spcAft>
                <a:spcPts val="0"/>
              </a:spcAft>
              <a:buClr>
                <a:srgbClr val="439C3D"/>
              </a:buClr>
              <a:buSzPts val="2800"/>
              <a:buFont typeface="Calibri"/>
              <a:buChar char="●"/>
            </a:pPr>
            <a:r>
              <a:rPr lang="en" sz="2800">
                <a:solidFill>
                  <a:srgbClr val="439C3D"/>
                </a:solidFill>
                <a:latin typeface="Calibri"/>
                <a:ea typeface="Calibri"/>
                <a:cs typeface="Calibri"/>
                <a:sym typeface="Calibri"/>
              </a:rPr>
              <a:t>EO S-3-05: 80% below 1990 levels by 2050 </a:t>
            </a:r>
            <a:endParaRPr sz="2800">
              <a:solidFill>
                <a:srgbClr val="439C3D"/>
              </a:solidFill>
              <a:latin typeface="Calibri"/>
              <a:ea typeface="Calibri"/>
              <a:cs typeface="Calibri"/>
              <a:sym typeface="Calibri"/>
            </a:endParaRPr>
          </a:p>
          <a:p>
            <a:pPr marL="457200" lvl="0" indent="0" algn="l" rtl="0">
              <a:lnSpc>
                <a:spcPct val="100000"/>
              </a:lnSpc>
              <a:spcBef>
                <a:spcPts val="0"/>
              </a:spcBef>
              <a:spcAft>
                <a:spcPts val="0"/>
              </a:spcAft>
              <a:buNone/>
            </a:pPr>
            <a:endParaRPr sz="2800">
              <a:solidFill>
                <a:srgbClr val="439C3D"/>
              </a:solidFill>
              <a:latin typeface="Calibri"/>
              <a:ea typeface="Calibri"/>
              <a:cs typeface="Calibri"/>
              <a:sym typeface="Calibri"/>
            </a:endParaRPr>
          </a:p>
          <a:p>
            <a:pPr marL="457200" lvl="0" indent="-406400" algn="l" rtl="0">
              <a:lnSpc>
                <a:spcPct val="100000"/>
              </a:lnSpc>
              <a:spcBef>
                <a:spcPts val="0"/>
              </a:spcBef>
              <a:spcAft>
                <a:spcPts val="0"/>
              </a:spcAft>
              <a:buClr>
                <a:srgbClr val="439C3D"/>
              </a:buClr>
              <a:buSzPts val="2800"/>
              <a:buFont typeface="Calibri"/>
              <a:buChar char="●"/>
            </a:pPr>
            <a:r>
              <a:rPr lang="en" sz="2800">
                <a:solidFill>
                  <a:srgbClr val="439C3D"/>
                </a:solidFill>
                <a:latin typeface="Calibri"/>
                <a:ea typeface="Calibri"/>
                <a:cs typeface="Calibri"/>
                <a:sym typeface="Calibri"/>
              </a:rPr>
              <a:t>EO B-55-18: Carbon neutrality by 2045  </a:t>
            </a:r>
            <a:endParaRPr>
              <a:latin typeface="Calibri"/>
              <a:ea typeface="Calibri"/>
              <a:cs typeface="Calibri"/>
              <a:sym typeface="Calibri"/>
            </a:endParaRPr>
          </a:p>
        </p:txBody>
      </p:sp>
      <p:pic>
        <p:nvPicPr>
          <p:cNvPr id="245" name="Google Shape;245;p38"/>
          <p:cNvPicPr preferRelativeResize="0"/>
          <p:nvPr/>
        </p:nvPicPr>
        <p:blipFill>
          <a:blip r:embed="rId4">
            <a:alphaModFix/>
          </a:blip>
          <a:stretch>
            <a:fillRect/>
          </a:stretch>
        </p:blipFill>
        <p:spPr>
          <a:xfrm>
            <a:off x="5539725" y="1546600"/>
            <a:ext cx="6386924" cy="3176925"/>
          </a:xfrm>
          <a:prstGeom prst="rect">
            <a:avLst/>
          </a:prstGeom>
          <a:noFill/>
          <a:ln>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9"/>
          <p:cNvSpPr txBox="1">
            <a:spLocks noGrp="1"/>
          </p:cNvSpPr>
          <p:nvPr>
            <p:ph type="title"/>
          </p:nvPr>
        </p:nvSpPr>
        <p:spPr>
          <a:xfrm>
            <a:off x="3" y="85304"/>
            <a:ext cx="11037300" cy="9594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39C3D"/>
              </a:buClr>
              <a:buSzPts val="3400"/>
              <a:buFont typeface="Calibri"/>
              <a:buNone/>
            </a:pPr>
            <a:endParaRPr b="1"/>
          </a:p>
          <a:p>
            <a:pPr marL="0" lvl="0" indent="0" algn="l" rtl="0">
              <a:lnSpc>
                <a:spcPct val="90000"/>
              </a:lnSpc>
              <a:spcBef>
                <a:spcPts val="0"/>
              </a:spcBef>
              <a:spcAft>
                <a:spcPts val="0"/>
              </a:spcAft>
              <a:buClr>
                <a:srgbClr val="439C3D"/>
              </a:buClr>
              <a:buSzPts val="3400"/>
              <a:buFont typeface="Calibri"/>
              <a:buNone/>
            </a:pPr>
            <a:endParaRPr b="1"/>
          </a:p>
          <a:p>
            <a:pPr marL="0" lvl="0" indent="0" algn="l" rtl="0">
              <a:lnSpc>
                <a:spcPct val="90000"/>
              </a:lnSpc>
              <a:spcBef>
                <a:spcPts val="0"/>
              </a:spcBef>
              <a:spcAft>
                <a:spcPts val="0"/>
              </a:spcAft>
              <a:buClr>
                <a:srgbClr val="439C3D"/>
              </a:buClr>
              <a:buSzPts val="3400"/>
              <a:buFont typeface="Calibri"/>
              <a:buNone/>
            </a:pPr>
            <a:endParaRPr b="1"/>
          </a:p>
          <a:p>
            <a:pPr marL="0" lvl="0" indent="0" algn="l" rtl="0">
              <a:lnSpc>
                <a:spcPct val="90000"/>
              </a:lnSpc>
              <a:spcBef>
                <a:spcPts val="0"/>
              </a:spcBef>
              <a:spcAft>
                <a:spcPts val="0"/>
              </a:spcAft>
              <a:buClr>
                <a:srgbClr val="439C3D"/>
              </a:buClr>
              <a:buSzPts val="3400"/>
              <a:buFont typeface="Calibri"/>
              <a:buNone/>
            </a:pPr>
            <a:endParaRPr b="1"/>
          </a:p>
          <a:p>
            <a:pPr marL="0" lvl="0" indent="0" algn="l" rtl="0">
              <a:lnSpc>
                <a:spcPct val="90000"/>
              </a:lnSpc>
              <a:spcBef>
                <a:spcPts val="0"/>
              </a:spcBef>
              <a:spcAft>
                <a:spcPts val="0"/>
              </a:spcAft>
              <a:buClr>
                <a:srgbClr val="439C3D"/>
              </a:buClr>
              <a:buSzPts val="3400"/>
              <a:buFont typeface="Calibri"/>
              <a:buNone/>
            </a:pPr>
            <a:r>
              <a:rPr lang="en" b="1"/>
              <a:t>CLIMATE ACTION PLANS</a:t>
            </a:r>
            <a:endParaRPr b="1"/>
          </a:p>
          <a:p>
            <a:pPr marL="457200" lvl="0" indent="0" algn="l" rtl="0">
              <a:lnSpc>
                <a:spcPct val="90000"/>
              </a:lnSpc>
              <a:spcBef>
                <a:spcPts val="0"/>
              </a:spcBef>
              <a:spcAft>
                <a:spcPts val="0"/>
              </a:spcAft>
              <a:buNone/>
            </a:pPr>
            <a:endParaRPr sz="2400" b="1">
              <a:solidFill>
                <a:srgbClr val="434343"/>
              </a:solidFill>
            </a:endParaRPr>
          </a:p>
        </p:txBody>
      </p:sp>
      <p:pic>
        <p:nvPicPr>
          <p:cNvPr id="251" name="Google Shape;251;p39" descr="https://lh3.googleusercontent.com/QKLl60w7oUbrZOx-3Y31jm6qMG-bbxpGXnbObo8xk55p7bfDsOZv6pjlfw_YeYYob9clr8YDU2li2tRHqATWMPbl8YIeScssqLA0OEEkFgU7s62E0ELesl1n4nImwRYsLELUphnqsis"/>
          <p:cNvPicPr preferRelativeResize="0"/>
          <p:nvPr/>
        </p:nvPicPr>
        <p:blipFill rotWithShape="1">
          <a:blip r:embed="rId3">
            <a:alphaModFix/>
          </a:blip>
          <a:srcRect/>
          <a:stretch/>
        </p:blipFill>
        <p:spPr>
          <a:xfrm>
            <a:off x="10951285" y="6200775"/>
            <a:ext cx="1095376" cy="657225"/>
          </a:xfrm>
          <a:prstGeom prst="rect">
            <a:avLst/>
          </a:prstGeom>
          <a:noFill/>
          <a:ln>
            <a:noFill/>
          </a:ln>
        </p:spPr>
      </p:pic>
      <p:pic>
        <p:nvPicPr>
          <p:cNvPr id="252" name="Google Shape;252;p39"/>
          <p:cNvPicPr preferRelativeResize="0"/>
          <p:nvPr/>
        </p:nvPicPr>
        <p:blipFill rotWithShape="1">
          <a:blip r:embed="rId4">
            <a:alphaModFix/>
          </a:blip>
          <a:srcRect/>
          <a:stretch/>
        </p:blipFill>
        <p:spPr>
          <a:xfrm>
            <a:off x="346300" y="1428538"/>
            <a:ext cx="3670050" cy="4764649"/>
          </a:xfrm>
          <a:prstGeom prst="rect">
            <a:avLst/>
          </a:prstGeom>
          <a:noFill/>
          <a:ln w="9525" cap="flat" cmpd="sng">
            <a:solidFill>
              <a:srgbClr val="38761D"/>
            </a:solidFill>
            <a:prstDash val="solid"/>
            <a:round/>
            <a:headEnd type="none" w="sm" len="sm"/>
            <a:tailEnd type="none" w="sm" len="sm"/>
          </a:ln>
        </p:spPr>
      </p:pic>
      <p:sp>
        <p:nvSpPr>
          <p:cNvPr id="253" name="Google Shape;253;p39"/>
          <p:cNvSpPr txBox="1"/>
          <p:nvPr/>
        </p:nvSpPr>
        <p:spPr>
          <a:xfrm>
            <a:off x="7293725" y="1791700"/>
            <a:ext cx="4210500" cy="44091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endParaRPr sz="2200">
              <a:solidFill>
                <a:srgbClr val="434343"/>
              </a:solidFill>
              <a:latin typeface="Muli"/>
              <a:ea typeface="Muli"/>
              <a:cs typeface="Muli"/>
              <a:sym typeface="Muli"/>
            </a:endParaRPr>
          </a:p>
          <a:p>
            <a:pPr marL="0" lvl="0" indent="0" algn="l" rtl="0">
              <a:spcBef>
                <a:spcPts val="0"/>
              </a:spcBef>
              <a:spcAft>
                <a:spcPts val="0"/>
              </a:spcAft>
              <a:buNone/>
            </a:pPr>
            <a:r>
              <a:rPr lang="en">
                <a:latin typeface="Calibri"/>
                <a:ea typeface="Calibri"/>
                <a:cs typeface="Calibri"/>
                <a:sym typeface="Calibri"/>
              </a:rPr>
              <a:t>-</a:t>
            </a:r>
            <a:endParaRPr>
              <a:latin typeface="Calibri"/>
              <a:ea typeface="Calibri"/>
              <a:cs typeface="Calibri"/>
              <a:sym typeface="Calibri"/>
            </a:endParaRPr>
          </a:p>
        </p:txBody>
      </p:sp>
      <p:pic>
        <p:nvPicPr>
          <p:cNvPr id="254" name="Google Shape;254;p39"/>
          <p:cNvPicPr preferRelativeResize="0"/>
          <p:nvPr/>
        </p:nvPicPr>
        <p:blipFill>
          <a:blip r:embed="rId5">
            <a:alphaModFix/>
          </a:blip>
          <a:stretch>
            <a:fillRect/>
          </a:stretch>
        </p:blipFill>
        <p:spPr>
          <a:xfrm>
            <a:off x="4301138" y="1436125"/>
            <a:ext cx="3670049" cy="4749476"/>
          </a:xfrm>
          <a:prstGeom prst="rect">
            <a:avLst/>
          </a:prstGeom>
          <a:noFill/>
          <a:ln>
            <a:noFill/>
          </a:ln>
        </p:spPr>
      </p:pic>
      <p:pic>
        <p:nvPicPr>
          <p:cNvPr id="255" name="Google Shape;255;p39"/>
          <p:cNvPicPr preferRelativeResize="0"/>
          <p:nvPr/>
        </p:nvPicPr>
        <p:blipFill>
          <a:blip r:embed="rId6">
            <a:alphaModFix/>
          </a:blip>
          <a:stretch>
            <a:fillRect/>
          </a:stretch>
        </p:blipFill>
        <p:spPr>
          <a:xfrm>
            <a:off x="8255981" y="1435573"/>
            <a:ext cx="3670050" cy="4750598"/>
          </a:xfrm>
          <a:prstGeom prst="rect">
            <a:avLst/>
          </a:prstGeom>
          <a:noFill/>
          <a:ln>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40"/>
          <p:cNvSpPr txBox="1">
            <a:spLocks noGrp="1"/>
          </p:cNvSpPr>
          <p:nvPr>
            <p:ph type="title"/>
          </p:nvPr>
        </p:nvSpPr>
        <p:spPr>
          <a:xfrm>
            <a:off x="3" y="85304"/>
            <a:ext cx="11037300" cy="9594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39C3D"/>
              </a:buClr>
              <a:buSzPts val="3400"/>
              <a:buFont typeface="Calibri"/>
              <a:buNone/>
            </a:pPr>
            <a:endParaRPr b="1"/>
          </a:p>
          <a:p>
            <a:pPr marL="0" lvl="0" indent="0" algn="l" rtl="0">
              <a:lnSpc>
                <a:spcPct val="90000"/>
              </a:lnSpc>
              <a:spcBef>
                <a:spcPts val="0"/>
              </a:spcBef>
              <a:spcAft>
                <a:spcPts val="0"/>
              </a:spcAft>
              <a:buClr>
                <a:srgbClr val="439C3D"/>
              </a:buClr>
              <a:buSzPts val="3400"/>
              <a:buFont typeface="Calibri"/>
              <a:buNone/>
            </a:pPr>
            <a:endParaRPr b="1"/>
          </a:p>
          <a:p>
            <a:pPr marL="0" lvl="0" indent="0" algn="l" rtl="0">
              <a:lnSpc>
                <a:spcPct val="90000"/>
              </a:lnSpc>
              <a:spcBef>
                <a:spcPts val="0"/>
              </a:spcBef>
              <a:spcAft>
                <a:spcPts val="0"/>
              </a:spcAft>
              <a:buClr>
                <a:srgbClr val="439C3D"/>
              </a:buClr>
              <a:buSzPts val="3400"/>
              <a:buFont typeface="Calibri"/>
              <a:buNone/>
            </a:pPr>
            <a:endParaRPr b="1"/>
          </a:p>
          <a:p>
            <a:pPr marL="0" lvl="0" indent="0" algn="l" rtl="0">
              <a:lnSpc>
                <a:spcPct val="90000"/>
              </a:lnSpc>
              <a:spcBef>
                <a:spcPts val="0"/>
              </a:spcBef>
              <a:spcAft>
                <a:spcPts val="0"/>
              </a:spcAft>
              <a:buClr>
                <a:srgbClr val="439C3D"/>
              </a:buClr>
              <a:buSzPts val="3400"/>
              <a:buFont typeface="Calibri"/>
              <a:buNone/>
            </a:pPr>
            <a:endParaRPr b="1"/>
          </a:p>
          <a:p>
            <a:pPr marL="0" lvl="0" indent="0" algn="l" rtl="0">
              <a:lnSpc>
                <a:spcPct val="90000"/>
              </a:lnSpc>
              <a:spcBef>
                <a:spcPts val="0"/>
              </a:spcBef>
              <a:spcAft>
                <a:spcPts val="0"/>
              </a:spcAft>
              <a:buClr>
                <a:srgbClr val="439C3D"/>
              </a:buClr>
              <a:buSzPts val="3400"/>
              <a:buFont typeface="Calibri"/>
              <a:buNone/>
            </a:pPr>
            <a:r>
              <a:rPr lang="en" b="1"/>
              <a:t>CLIMATE ACTION PLANS</a:t>
            </a:r>
            <a:endParaRPr b="1"/>
          </a:p>
          <a:p>
            <a:pPr marL="457200" lvl="0" indent="0" algn="l" rtl="0">
              <a:lnSpc>
                <a:spcPct val="90000"/>
              </a:lnSpc>
              <a:spcBef>
                <a:spcPts val="0"/>
              </a:spcBef>
              <a:spcAft>
                <a:spcPts val="0"/>
              </a:spcAft>
              <a:buNone/>
            </a:pPr>
            <a:endParaRPr sz="2400" b="1">
              <a:solidFill>
                <a:srgbClr val="434343"/>
              </a:solidFill>
            </a:endParaRPr>
          </a:p>
        </p:txBody>
      </p:sp>
      <p:pic>
        <p:nvPicPr>
          <p:cNvPr id="261" name="Google Shape;261;p40" descr="https://lh3.googleusercontent.com/QKLl60w7oUbrZOx-3Y31jm6qMG-bbxpGXnbObo8xk55p7bfDsOZv6pjlfw_YeYYob9clr8YDU2li2tRHqATWMPbl8YIeScssqLA0OEEkFgU7s62E0ELesl1n4nImwRYsLELUphnqsis"/>
          <p:cNvPicPr preferRelativeResize="0"/>
          <p:nvPr/>
        </p:nvPicPr>
        <p:blipFill rotWithShape="1">
          <a:blip r:embed="rId3">
            <a:alphaModFix/>
          </a:blip>
          <a:srcRect/>
          <a:stretch/>
        </p:blipFill>
        <p:spPr>
          <a:xfrm>
            <a:off x="10951285" y="6200775"/>
            <a:ext cx="1095376" cy="657225"/>
          </a:xfrm>
          <a:prstGeom prst="rect">
            <a:avLst/>
          </a:prstGeom>
          <a:noFill/>
          <a:ln>
            <a:noFill/>
          </a:ln>
        </p:spPr>
      </p:pic>
      <p:pic>
        <p:nvPicPr>
          <p:cNvPr id="262" name="Google Shape;262;p40"/>
          <p:cNvPicPr preferRelativeResize="0"/>
          <p:nvPr/>
        </p:nvPicPr>
        <p:blipFill>
          <a:blip r:embed="rId4">
            <a:alphaModFix/>
          </a:blip>
          <a:stretch>
            <a:fillRect/>
          </a:stretch>
        </p:blipFill>
        <p:spPr>
          <a:xfrm>
            <a:off x="0" y="674754"/>
            <a:ext cx="6624972" cy="5508496"/>
          </a:xfrm>
          <a:prstGeom prst="rect">
            <a:avLst/>
          </a:prstGeom>
          <a:noFill/>
          <a:ln>
            <a:noFill/>
          </a:ln>
        </p:spPr>
      </p:pic>
      <p:pic>
        <p:nvPicPr>
          <p:cNvPr id="263" name="Google Shape;263;p40"/>
          <p:cNvPicPr preferRelativeResize="0"/>
          <p:nvPr/>
        </p:nvPicPr>
        <p:blipFill>
          <a:blip r:embed="rId5">
            <a:alphaModFix/>
          </a:blip>
          <a:stretch>
            <a:fillRect/>
          </a:stretch>
        </p:blipFill>
        <p:spPr>
          <a:xfrm>
            <a:off x="6975025" y="278249"/>
            <a:ext cx="4514275" cy="6063950"/>
          </a:xfrm>
          <a:prstGeom prst="rect">
            <a:avLst/>
          </a:prstGeom>
          <a:noFill/>
          <a:ln>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41"/>
          <p:cNvSpPr txBox="1">
            <a:spLocks noGrp="1"/>
          </p:cNvSpPr>
          <p:nvPr>
            <p:ph type="title"/>
          </p:nvPr>
        </p:nvSpPr>
        <p:spPr>
          <a:xfrm>
            <a:off x="3" y="4"/>
            <a:ext cx="11037300" cy="9594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39C3D"/>
              </a:buClr>
              <a:buSzPts val="3400"/>
              <a:buFont typeface="Calibri"/>
              <a:buNone/>
            </a:pPr>
            <a:r>
              <a:rPr lang="en" b="1"/>
              <a:t>KEY STRATEGIES: 100% CLEAN ENERGY</a:t>
            </a:r>
            <a:endParaRPr/>
          </a:p>
        </p:txBody>
      </p:sp>
      <p:pic>
        <p:nvPicPr>
          <p:cNvPr id="269" name="Google Shape;269;p41" descr="https://lh3.googleusercontent.com/QKLl60w7oUbrZOx-3Y31jm6qMG-bbxpGXnbObo8xk55p7bfDsOZv6pjlfw_YeYYob9clr8YDU2li2tRHqATWMPbl8YIeScssqLA0OEEkFgU7s62E0ELesl1n4nImwRYsLELUphnqsis"/>
          <p:cNvPicPr preferRelativeResize="0"/>
          <p:nvPr/>
        </p:nvPicPr>
        <p:blipFill rotWithShape="1">
          <a:blip r:embed="rId3">
            <a:alphaModFix/>
          </a:blip>
          <a:srcRect/>
          <a:stretch/>
        </p:blipFill>
        <p:spPr>
          <a:xfrm>
            <a:off x="10951285" y="6200775"/>
            <a:ext cx="1095376" cy="657225"/>
          </a:xfrm>
          <a:prstGeom prst="rect">
            <a:avLst/>
          </a:prstGeom>
          <a:noFill/>
          <a:ln>
            <a:noFill/>
          </a:ln>
        </p:spPr>
      </p:pic>
      <p:pic>
        <p:nvPicPr>
          <p:cNvPr id="270" name="Google Shape;270;p41"/>
          <p:cNvPicPr preferRelativeResize="0"/>
          <p:nvPr/>
        </p:nvPicPr>
        <p:blipFill rotWithShape="1">
          <a:blip r:embed="rId4">
            <a:alphaModFix/>
          </a:blip>
          <a:srcRect/>
          <a:stretch/>
        </p:blipFill>
        <p:spPr>
          <a:xfrm>
            <a:off x="918125" y="2429180"/>
            <a:ext cx="2005333" cy="1994193"/>
          </a:xfrm>
          <a:prstGeom prst="rect">
            <a:avLst/>
          </a:prstGeom>
          <a:noFill/>
          <a:ln>
            <a:noFill/>
          </a:ln>
        </p:spPr>
      </p:pic>
      <p:pic>
        <p:nvPicPr>
          <p:cNvPr id="271" name="Google Shape;271;p41"/>
          <p:cNvPicPr preferRelativeResize="0"/>
          <p:nvPr/>
        </p:nvPicPr>
        <p:blipFill rotWithShape="1">
          <a:blip r:embed="rId5">
            <a:alphaModFix/>
          </a:blip>
          <a:srcRect/>
          <a:stretch/>
        </p:blipFill>
        <p:spPr>
          <a:xfrm>
            <a:off x="4932045" y="2458681"/>
            <a:ext cx="2005329" cy="1994194"/>
          </a:xfrm>
          <a:prstGeom prst="rect">
            <a:avLst/>
          </a:prstGeom>
          <a:noFill/>
          <a:ln>
            <a:noFill/>
          </a:ln>
        </p:spPr>
      </p:pic>
      <p:pic>
        <p:nvPicPr>
          <p:cNvPr id="272" name="Google Shape;272;p41"/>
          <p:cNvPicPr preferRelativeResize="0"/>
          <p:nvPr/>
        </p:nvPicPr>
        <p:blipFill rotWithShape="1">
          <a:blip r:embed="rId6">
            <a:alphaModFix/>
          </a:blip>
          <a:srcRect/>
          <a:stretch/>
        </p:blipFill>
        <p:spPr>
          <a:xfrm>
            <a:off x="6926371" y="2428785"/>
            <a:ext cx="2005330" cy="1994194"/>
          </a:xfrm>
          <a:prstGeom prst="rect">
            <a:avLst/>
          </a:prstGeom>
          <a:noFill/>
          <a:ln>
            <a:noFill/>
          </a:ln>
        </p:spPr>
      </p:pic>
      <p:pic>
        <p:nvPicPr>
          <p:cNvPr id="273" name="Google Shape;273;p41"/>
          <p:cNvPicPr preferRelativeResize="0"/>
          <p:nvPr/>
        </p:nvPicPr>
        <p:blipFill rotWithShape="1">
          <a:blip r:embed="rId7">
            <a:alphaModFix/>
          </a:blip>
          <a:srcRect/>
          <a:stretch/>
        </p:blipFill>
        <p:spPr>
          <a:xfrm>
            <a:off x="2926866" y="2405125"/>
            <a:ext cx="2005333" cy="1994193"/>
          </a:xfrm>
          <a:prstGeom prst="rect">
            <a:avLst/>
          </a:prstGeom>
          <a:noFill/>
          <a:ln>
            <a:noFill/>
          </a:ln>
        </p:spPr>
      </p:pic>
      <p:pic>
        <p:nvPicPr>
          <p:cNvPr id="274" name="Google Shape;274;p41"/>
          <p:cNvPicPr preferRelativeResize="0"/>
          <p:nvPr/>
        </p:nvPicPr>
        <p:blipFill rotWithShape="1">
          <a:blip r:embed="rId8">
            <a:alphaModFix/>
          </a:blip>
          <a:srcRect/>
          <a:stretch/>
        </p:blipFill>
        <p:spPr>
          <a:xfrm>
            <a:off x="8945940" y="2429180"/>
            <a:ext cx="2005335" cy="1994194"/>
          </a:xfrm>
          <a:prstGeom prst="rect">
            <a:avLst/>
          </a:prstGeom>
          <a:noFill/>
          <a:ln>
            <a:noFill/>
          </a:ln>
        </p:spPr>
      </p:pic>
      <p:sp>
        <p:nvSpPr>
          <p:cNvPr id="275" name="Google Shape;275;p41"/>
          <p:cNvSpPr/>
          <p:nvPr/>
        </p:nvSpPr>
        <p:spPr>
          <a:xfrm>
            <a:off x="1505738" y="4545650"/>
            <a:ext cx="830100" cy="1818300"/>
          </a:xfrm>
          <a:prstGeom prst="upArrow">
            <a:avLst>
              <a:gd name="adj1" fmla="val 50000"/>
              <a:gd name="adj2" fmla="val 50000"/>
            </a:avLst>
          </a:prstGeom>
          <a:solidFill>
            <a:srgbClr val="439C3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2"/>
          <p:cNvSpPr txBox="1">
            <a:spLocks noGrp="1"/>
          </p:cNvSpPr>
          <p:nvPr>
            <p:ph type="title"/>
          </p:nvPr>
        </p:nvSpPr>
        <p:spPr>
          <a:xfrm>
            <a:off x="3" y="85304"/>
            <a:ext cx="11037300" cy="9594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39C3D"/>
              </a:buClr>
              <a:buSzPts val="3400"/>
              <a:buFont typeface="Calibri"/>
              <a:buNone/>
            </a:pPr>
            <a:endParaRPr b="1"/>
          </a:p>
          <a:p>
            <a:pPr marL="0" lvl="0" indent="0" algn="l" rtl="0">
              <a:lnSpc>
                <a:spcPct val="90000"/>
              </a:lnSpc>
              <a:spcBef>
                <a:spcPts val="0"/>
              </a:spcBef>
              <a:spcAft>
                <a:spcPts val="0"/>
              </a:spcAft>
              <a:buClr>
                <a:srgbClr val="439C3D"/>
              </a:buClr>
              <a:buSzPts val="3400"/>
              <a:buFont typeface="Calibri"/>
              <a:buNone/>
            </a:pPr>
            <a:endParaRPr b="1"/>
          </a:p>
          <a:p>
            <a:pPr marL="0" lvl="0" indent="0" algn="l" rtl="0">
              <a:lnSpc>
                <a:spcPct val="90000"/>
              </a:lnSpc>
              <a:spcBef>
                <a:spcPts val="0"/>
              </a:spcBef>
              <a:spcAft>
                <a:spcPts val="0"/>
              </a:spcAft>
              <a:buClr>
                <a:srgbClr val="439C3D"/>
              </a:buClr>
              <a:buSzPts val="3400"/>
              <a:buFont typeface="Calibri"/>
              <a:buNone/>
            </a:pPr>
            <a:endParaRPr b="1"/>
          </a:p>
          <a:p>
            <a:pPr marL="0" lvl="0" indent="0" algn="l" rtl="0">
              <a:lnSpc>
                <a:spcPct val="90000"/>
              </a:lnSpc>
              <a:spcBef>
                <a:spcPts val="0"/>
              </a:spcBef>
              <a:spcAft>
                <a:spcPts val="0"/>
              </a:spcAft>
              <a:buClr>
                <a:srgbClr val="439C3D"/>
              </a:buClr>
              <a:buSzPts val="3400"/>
              <a:buFont typeface="Calibri"/>
              <a:buNone/>
            </a:pPr>
            <a:endParaRPr b="1"/>
          </a:p>
          <a:p>
            <a:pPr marL="0" lvl="0" indent="0" algn="l" rtl="0">
              <a:lnSpc>
                <a:spcPct val="90000"/>
              </a:lnSpc>
              <a:spcBef>
                <a:spcPts val="0"/>
              </a:spcBef>
              <a:spcAft>
                <a:spcPts val="0"/>
              </a:spcAft>
              <a:buClr>
                <a:srgbClr val="439C3D"/>
              </a:buClr>
              <a:buSzPts val="3400"/>
              <a:buFont typeface="Calibri"/>
              <a:buNone/>
            </a:pPr>
            <a:r>
              <a:rPr lang="en" b="1"/>
              <a:t>COMMUNITY CHOICE ENERGY</a:t>
            </a:r>
            <a:endParaRPr b="1"/>
          </a:p>
          <a:p>
            <a:pPr marL="457200" lvl="0" indent="0" algn="l" rtl="0">
              <a:lnSpc>
                <a:spcPct val="90000"/>
              </a:lnSpc>
              <a:spcBef>
                <a:spcPts val="0"/>
              </a:spcBef>
              <a:spcAft>
                <a:spcPts val="0"/>
              </a:spcAft>
              <a:buNone/>
            </a:pPr>
            <a:endParaRPr sz="2400" b="1">
              <a:solidFill>
                <a:srgbClr val="434343"/>
              </a:solidFill>
            </a:endParaRPr>
          </a:p>
        </p:txBody>
      </p:sp>
      <p:pic>
        <p:nvPicPr>
          <p:cNvPr id="281" name="Google Shape;281;p42" descr="https://lh3.googleusercontent.com/QKLl60w7oUbrZOx-3Y31jm6qMG-bbxpGXnbObo8xk55p7bfDsOZv6pjlfw_YeYYob9clr8YDU2li2tRHqATWMPbl8YIeScssqLA0OEEkFgU7s62E0ELesl1n4nImwRYsLELUphnqsis"/>
          <p:cNvPicPr preferRelativeResize="0"/>
          <p:nvPr/>
        </p:nvPicPr>
        <p:blipFill rotWithShape="1">
          <a:blip r:embed="rId3">
            <a:alphaModFix/>
          </a:blip>
          <a:srcRect/>
          <a:stretch/>
        </p:blipFill>
        <p:spPr>
          <a:xfrm>
            <a:off x="10951285" y="6200775"/>
            <a:ext cx="1095376" cy="657225"/>
          </a:xfrm>
          <a:prstGeom prst="rect">
            <a:avLst/>
          </a:prstGeom>
          <a:noFill/>
          <a:ln>
            <a:noFill/>
          </a:ln>
        </p:spPr>
      </p:pic>
      <p:pic>
        <p:nvPicPr>
          <p:cNvPr id="282" name="Google Shape;282;p42" descr="https://i2.wp.com/www.climateactioncampaign.org/wp-content/uploads/2017/06/cca-infographic_21976437_a830b5e71606e48c9d489b521ad3ec01723eb70a.png?fit=1280%2C542&amp;ssl=1"/>
          <p:cNvPicPr preferRelativeResize="0"/>
          <p:nvPr/>
        </p:nvPicPr>
        <p:blipFill rotWithShape="1">
          <a:blip r:embed="rId4">
            <a:alphaModFix/>
          </a:blip>
          <a:srcRect/>
          <a:stretch/>
        </p:blipFill>
        <p:spPr>
          <a:xfrm>
            <a:off x="789413" y="1044694"/>
            <a:ext cx="10613174" cy="4494000"/>
          </a:xfrm>
          <a:prstGeom prst="rect">
            <a:avLst/>
          </a:prstGeom>
          <a:noFill/>
          <a:ln>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3"/>
          <p:cNvSpPr txBox="1">
            <a:spLocks noGrp="1"/>
          </p:cNvSpPr>
          <p:nvPr>
            <p:ph type="title"/>
          </p:nvPr>
        </p:nvSpPr>
        <p:spPr>
          <a:xfrm>
            <a:off x="3" y="85304"/>
            <a:ext cx="11037300" cy="9594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39C3D"/>
              </a:buClr>
              <a:buSzPts val="3400"/>
              <a:buFont typeface="Calibri"/>
              <a:buNone/>
            </a:pPr>
            <a:endParaRPr b="1"/>
          </a:p>
          <a:p>
            <a:pPr marL="0" lvl="0" indent="0" algn="l" rtl="0">
              <a:lnSpc>
                <a:spcPct val="90000"/>
              </a:lnSpc>
              <a:spcBef>
                <a:spcPts val="0"/>
              </a:spcBef>
              <a:spcAft>
                <a:spcPts val="0"/>
              </a:spcAft>
              <a:buClr>
                <a:srgbClr val="439C3D"/>
              </a:buClr>
              <a:buSzPts val="3400"/>
              <a:buFont typeface="Calibri"/>
              <a:buNone/>
            </a:pPr>
            <a:endParaRPr b="1"/>
          </a:p>
          <a:p>
            <a:pPr marL="0" lvl="0" indent="0" algn="l" rtl="0">
              <a:lnSpc>
                <a:spcPct val="90000"/>
              </a:lnSpc>
              <a:spcBef>
                <a:spcPts val="0"/>
              </a:spcBef>
              <a:spcAft>
                <a:spcPts val="0"/>
              </a:spcAft>
              <a:buClr>
                <a:srgbClr val="439C3D"/>
              </a:buClr>
              <a:buSzPts val="3400"/>
              <a:buFont typeface="Calibri"/>
              <a:buNone/>
            </a:pPr>
            <a:endParaRPr b="1"/>
          </a:p>
          <a:p>
            <a:pPr marL="0" lvl="0" indent="0" algn="l" rtl="0">
              <a:lnSpc>
                <a:spcPct val="90000"/>
              </a:lnSpc>
              <a:spcBef>
                <a:spcPts val="0"/>
              </a:spcBef>
              <a:spcAft>
                <a:spcPts val="0"/>
              </a:spcAft>
              <a:buClr>
                <a:srgbClr val="439C3D"/>
              </a:buClr>
              <a:buSzPts val="3400"/>
              <a:buFont typeface="Calibri"/>
              <a:buNone/>
            </a:pPr>
            <a:endParaRPr b="1"/>
          </a:p>
          <a:p>
            <a:pPr marL="0" lvl="0" indent="0" algn="l" rtl="0">
              <a:lnSpc>
                <a:spcPct val="90000"/>
              </a:lnSpc>
              <a:spcBef>
                <a:spcPts val="0"/>
              </a:spcBef>
              <a:spcAft>
                <a:spcPts val="0"/>
              </a:spcAft>
              <a:buClr>
                <a:srgbClr val="439C3D"/>
              </a:buClr>
              <a:buSzPts val="3400"/>
              <a:buFont typeface="Calibri"/>
              <a:buNone/>
            </a:pPr>
            <a:r>
              <a:rPr lang="en" b="1"/>
              <a:t>COMMUNITY CHOICE ENERGY</a:t>
            </a:r>
            <a:endParaRPr b="1"/>
          </a:p>
          <a:p>
            <a:pPr marL="457200" lvl="0" indent="0" algn="l" rtl="0">
              <a:lnSpc>
                <a:spcPct val="90000"/>
              </a:lnSpc>
              <a:spcBef>
                <a:spcPts val="0"/>
              </a:spcBef>
              <a:spcAft>
                <a:spcPts val="0"/>
              </a:spcAft>
              <a:buNone/>
            </a:pPr>
            <a:endParaRPr sz="2400" b="1">
              <a:solidFill>
                <a:srgbClr val="434343"/>
              </a:solidFill>
            </a:endParaRPr>
          </a:p>
        </p:txBody>
      </p:sp>
      <p:pic>
        <p:nvPicPr>
          <p:cNvPr id="288" name="Google Shape;288;p43" descr="https://lh3.googleusercontent.com/QKLl60w7oUbrZOx-3Y31jm6qMG-bbxpGXnbObo8xk55p7bfDsOZv6pjlfw_YeYYob9clr8YDU2li2tRHqATWMPbl8YIeScssqLA0OEEkFgU7s62E0ELesl1n4nImwRYsLELUphnqsis"/>
          <p:cNvPicPr preferRelativeResize="0"/>
          <p:nvPr/>
        </p:nvPicPr>
        <p:blipFill rotWithShape="1">
          <a:blip r:embed="rId3">
            <a:alphaModFix/>
          </a:blip>
          <a:srcRect/>
          <a:stretch/>
        </p:blipFill>
        <p:spPr>
          <a:xfrm>
            <a:off x="10951285" y="6200775"/>
            <a:ext cx="1095376" cy="657225"/>
          </a:xfrm>
          <a:prstGeom prst="rect">
            <a:avLst/>
          </a:prstGeom>
          <a:noFill/>
          <a:ln>
            <a:noFill/>
          </a:ln>
        </p:spPr>
      </p:pic>
      <p:pic>
        <p:nvPicPr>
          <p:cNvPr id="289" name="Google Shape;289;p43"/>
          <p:cNvPicPr preferRelativeResize="0"/>
          <p:nvPr/>
        </p:nvPicPr>
        <p:blipFill>
          <a:blip r:embed="rId4">
            <a:alphaModFix/>
          </a:blip>
          <a:stretch>
            <a:fillRect/>
          </a:stretch>
        </p:blipFill>
        <p:spPr>
          <a:xfrm>
            <a:off x="3755400" y="1014700"/>
            <a:ext cx="8436600" cy="4828600"/>
          </a:xfrm>
          <a:prstGeom prst="rect">
            <a:avLst/>
          </a:prstGeom>
          <a:noFill/>
          <a:ln>
            <a:noFill/>
          </a:ln>
        </p:spPr>
      </p:pic>
      <p:sp>
        <p:nvSpPr>
          <p:cNvPr id="290" name="Google Shape;290;p43"/>
          <p:cNvSpPr txBox="1"/>
          <p:nvPr/>
        </p:nvSpPr>
        <p:spPr>
          <a:xfrm>
            <a:off x="99000" y="808350"/>
            <a:ext cx="3656400" cy="524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800" b="1">
                <a:solidFill>
                  <a:srgbClr val="439C3D"/>
                </a:solidFill>
                <a:latin typeface="Calibri"/>
                <a:ea typeface="Calibri"/>
                <a:cs typeface="Calibri"/>
                <a:sym typeface="Calibri"/>
              </a:rPr>
              <a:t>San Diego Regional JPA</a:t>
            </a:r>
            <a:endParaRPr sz="2800" b="1">
              <a:solidFill>
                <a:srgbClr val="439C3D"/>
              </a:solidFill>
              <a:latin typeface="Calibri"/>
              <a:ea typeface="Calibri"/>
              <a:cs typeface="Calibri"/>
              <a:sym typeface="Calibri"/>
            </a:endParaRPr>
          </a:p>
          <a:p>
            <a:pPr marL="457200" lvl="0" indent="-368300" algn="l" rtl="0">
              <a:lnSpc>
                <a:spcPct val="100000"/>
              </a:lnSpc>
              <a:spcBef>
                <a:spcPts val="0"/>
              </a:spcBef>
              <a:spcAft>
                <a:spcPts val="0"/>
              </a:spcAft>
              <a:buClr>
                <a:srgbClr val="439C3D"/>
              </a:buClr>
              <a:buSzPts val="2200"/>
              <a:buFont typeface="Calibri"/>
              <a:buChar char="●"/>
            </a:pPr>
            <a:r>
              <a:rPr lang="en" sz="2800">
                <a:solidFill>
                  <a:srgbClr val="439C3D"/>
                </a:solidFill>
                <a:latin typeface="Calibri"/>
                <a:ea typeface="Calibri"/>
                <a:cs typeface="Calibri"/>
                <a:sym typeface="Calibri"/>
              </a:rPr>
              <a:t>San Diego</a:t>
            </a:r>
            <a:endParaRPr sz="2800">
              <a:solidFill>
                <a:srgbClr val="439C3D"/>
              </a:solidFill>
              <a:latin typeface="Calibri"/>
              <a:ea typeface="Calibri"/>
              <a:cs typeface="Calibri"/>
              <a:sym typeface="Calibri"/>
            </a:endParaRPr>
          </a:p>
          <a:p>
            <a:pPr marL="457200" lvl="0" indent="-368300" algn="l" rtl="0">
              <a:lnSpc>
                <a:spcPct val="100000"/>
              </a:lnSpc>
              <a:spcBef>
                <a:spcPts val="0"/>
              </a:spcBef>
              <a:spcAft>
                <a:spcPts val="0"/>
              </a:spcAft>
              <a:buClr>
                <a:srgbClr val="439C3D"/>
              </a:buClr>
              <a:buSzPts val="2200"/>
              <a:buFont typeface="Calibri"/>
              <a:buChar char="●"/>
            </a:pPr>
            <a:r>
              <a:rPr lang="en" sz="2800">
                <a:solidFill>
                  <a:srgbClr val="439C3D"/>
                </a:solidFill>
                <a:latin typeface="Calibri"/>
                <a:ea typeface="Calibri"/>
                <a:cs typeface="Calibri"/>
                <a:sym typeface="Calibri"/>
              </a:rPr>
              <a:t>Chula Vista</a:t>
            </a:r>
            <a:endParaRPr sz="2800">
              <a:solidFill>
                <a:srgbClr val="439C3D"/>
              </a:solidFill>
              <a:latin typeface="Calibri"/>
              <a:ea typeface="Calibri"/>
              <a:cs typeface="Calibri"/>
              <a:sym typeface="Calibri"/>
            </a:endParaRPr>
          </a:p>
          <a:p>
            <a:pPr marL="457200" lvl="0" indent="-368300" algn="l" rtl="0">
              <a:lnSpc>
                <a:spcPct val="100000"/>
              </a:lnSpc>
              <a:spcBef>
                <a:spcPts val="0"/>
              </a:spcBef>
              <a:spcAft>
                <a:spcPts val="0"/>
              </a:spcAft>
              <a:buClr>
                <a:srgbClr val="439C3D"/>
              </a:buClr>
              <a:buSzPts val="2200"/>
              <a:buFont typeface="Calibri"/>
              <a:buChar char="●"/>
            </a:pPr>
            <a:r>
              <a:rPr lang="en" sz="2800">
                <a:solidFill>
                  <a:srgbClr val="439C3D"/>
                </a:solidFill>
                <a:latin typeface="Calibri"/>
                <a:ea typeface="Calibri"/>
                <a:cs typeface="Calibri"/>
                <a:sym typeface="Calibri"/>
              </a:rPr>
              <a:t>La Mesa</a:t>
            </a:r>
            <a:endParaRPr sz="2800">
              <a:solidFill>
                <a:srgbClr val="439C3D"/>
              </a:solidFill>
              <a:latin typeface="Calibri"/>
              <a:ea typeface="Calibri"/>
              <a:cs typeface="Calibri"/>
              <a:sym typeface="Calibri"/>
            </a:endParaRPr>
          </a:p>
          <a:p>
            <a:pPr marL="457200" lvl="0" indent="-368300" algn="l" rtl="0">
              <a:lnSpc>
                <a:spcPct val="100000"/>
              </a:lnSpc>
              <a:spcBef>
                <a:spcPts val="0"/>
              </a:spcBef>
              <a:spcAft>
                <a:spcPts val="0"/>
              </a:spcAft>
              <a:buClr>
                <a:srgbClr val="439C3D"/>
              </a:buClr>
              <a:buSzPts val="2200"/>
              <a:buFont typeface="Calibri"/>
              <a:buChar char="●"/>
            </a:pPr>
            <a:r>
              <a:rPr lang="en" sz="2800">
                <a:solidFill>
                  <a:srgbClr val="439C3D"/>
                </a:solidFill>
                <a:latin typeface="Calibri"/>
                <a:ea typeface="Calibri"/>
                <a:cs typeface="Calibri"/>
                <a:sym typeface="Calibri"/>
              </a:rPr>
              <a:t>Encinitas</a:t>
            </a:r>
            <a:endParaRPr sz="2800">
              <a:solidFill>
                <a:srgbClr val="439C3D"/>
              </a:solidFill>
              <a:latin typeface="Calibri"/>
              <a:ea typeface="Calibri"/>
              <a:cs typeface="Calibri"/>
              <a:sym typeface="Calibri"/>
            </a:endParaRPr>
          </a:p>
          <a:p>
            <a:pPr marL="457200" lvl="0" indent="-368300" algn="l" rtl="0">
              <a:lnSpc>
                <a:spcPct val="100000"/>
              </a:lnSpc>
              <a:spcBef>
                <a:spcPts val="0"/>
              </a:spcBef>
              <a:spcAft>
                <a:spcPts val="0"/>
              </a:spcAft>
              <a:buClr>
                <a:srgbClr val="439C3D"/>
              </a:buClr>
              <a:buSzPts val="2200"/>
              <a:buFont typeface="Calibri"/>
              <a:buChar char="●"/>
            </a:pPr>
            <a:r>
              <a:rPr lang="en" sz="2800">
                <a:solidFill>
                  <a:srgbClr val="439C3D"/>
                </a:solidFill>
                <a:latin typeface="Calibri"/>
                <a:ea typeface="Calibri"/>
                <a:cs typeface="Calibri"/>
                <a:sym typeface="Calibri"/>
              </a:rPr>
              <a:t>Imperial Beach</a:t>
            </a:r>
            <a:endParaRPr sz="2800">
              <a:solidFill>
                <a:srgbClr val="439C3D"/>
              </a:solidFill>
              <a:latin typeface="Calibri"/>
              <a:ea typeface="Calibri"/>
              <a:cs typeface="Calibri"/>
              <a:sym typeface="Calibri"/>
            </a:endParaRPr>
          </a:p>
          <a:p>
            <a:pPr marL="0" lvl="0" indent="0" algn="l" rtl="0">
              <a:lnSpc>
                <a:spcPct val="100000"/>
              </a:lnSpc>
              <a:spcBef>
                <a:spcPts val="0"/>
              </a:spcBef>
              <a:spcAft>
                <a:spcPts val="0"/>
              </a:spcAft>
              <a:buNone/>
            </a:pPr>
            <a:endParaRPr sz="2800">
              <a:solidFill>
                <a:srgbClr val="439C3D"/>
              </a:solidFill>
              <a:latin typeface="Calibri"/>
              <a:ea typeface="Calibri"/>
              <a:cs typeface="Calibri"/>
              <a:sym typeface="Calibri"/>
            </a:endParaRPr>
          </a:p>
          <a:p>
            <a:pPr marL="0" lvl="0" indent="0" algn="l" rtl="0">
              <a:lnSpc>
                <a:spcPct val="100000"/>
              </a:lnSpc>
              <a:spcBef>
                <a:spcPts val="0"/>
              </a:spcBef>
              <a:spcAft>
                <a:spcPts val="0"/>
              </a:spcAft>
              <a:buNone/>
            </a:pPr>
            <a:r>
              <a:rPr lang="en" sz="2800" b="1">
                <a:solidFill>
                  <a:srgbClr val="439C3D"/>
                </a:solidFill>
                <a:latin typeface="Calibri"/>
                <a:ea typeface="Calibri"/>
                <a:cs typeface="Calibri"/>
                <a:sym typeface="Calibri"/>
              </a:rPr>
              <a:t>In Negotiations </a:t>
            </a:r>
            <a:endParaRPr sz="2800" b="1">
              <a:solidFill>
                <a:srgbClr val="439C3D"/>
              </a:solidFill>
              <a:latin typeface="Calibri"/>
              <a:ea typeface="Calibri"/>
              <a:cs typeface="Calibri"/>
              <a:sym typeface="Calibri"/>
            </a:endParaRPr>
          </a:p>
          <a:p>
            <a:pPr marL="457200" lvl="0" indent="-368300" algn="l" rtl="0">
              <a:lnSpc>
                <a:spcPct val="100000"/>
              </a:lnSpc>
              <a:spcBef>
                <a:spcPts val="0"/>
              </a:spcBef>
              <a:spcAft>
                <a:spcPts val="0"/>
              </a:spcAft>
              <a:buClr>
                <a:srgbClr val="439C3D"/>
              </a:buClr>
              <a:buSzPts val="2200"/>
              <a:buFont typeface="Calibri"/>
              <a:buChar char="●"/>
            </a:pPr>
            <a:r>
              <a:rPr lang="en" sz="2800">
                <a:solidFill>
                  <a:srgbClr val="439C3D"/>
                </a:solidFill>
                <a:latin typeface="Calibri"/>
                <a:ea typeface="Calibri"/>
                <a:cs typeface="Calibri"/>
                <a:sym typeface="Calibri"/>
              </a:rPr>
              <a:t>Carlsbad</a:t>
            </a:r>
            <a:endParaRPr sz="2800">
              <a:solidFill>
                <a:srgbClr val="439C3D"/>
              </a:solidFill>
              <a:latin typeface="Calibri"/>
              <a:ea typeface="Calibri"/>
              <a:cs typeface="Calibri"/>
              <a:sym typeface="Calibri"/>
            </a:endParaRPr>
          </a:p>
          <a:p>
            <a:pPr marL="457200" lvl="0" indent="-368300" algn="l" rtl="0">
              <a:lnSpc>
                <a:spcPct val="100000"/>
              </a:lnSpc>
              <a:spcBef>
                <a:spcPts val="0"/>
              </a:spcBef>
              <a:spcAft>
                <a:spcPts val="0"/>
              </a:spcAft>
              <a:buClr>
                <a:srgbClr val="439C3D"/>
              </a:buClr>
              <a:buSzPts val="2200"/>
              <a:buFont typeface="Calibri"/>
              <a:buChar char="●"/>
            </a:pPr>
            <a:r>
              <a:rPr lang="en" sz="2800">
                <a:solidFill>
                  <a:srgbClr val="439C3D"/>
                </a:solidFill>
                <a:latin typeface="Calibri"/>
                <a:ea typeface="Calibri"/>
                <a:cs typeface="Calibri"/>
                <a:sym typeface="Calibri"/>
              </a:rPr>
              <a:t>San Diego County</a:t>
            </a:r>
            <a:endParaRPr sz="2800">
              <a:solidFill>
                <a:srgbClr val="439C3D"/>
              </a:solidFill>
              <a:latin typeface="Calibri"/>
              <a:ea typeface="Calibri"/>
              <a:cs typeface="Calibri"/>
              <a:sym typeface="Calibri"/>
            </a:endParaRPr>
          </a:p>
          <a:p>
            <a:pPr marL="457200" lvl="0" indent="-368300" algn="l" rtl="0">
              <a:lnSpc>
                <a:spcPct val="100000"/>
              </a:lnSpc>
              <a:spcBef>
                <a:spcPts val="0"/>
              </a:spcBef>
              <a:spcAft>
                <a:spcPts val="0"/>
              </a:spcAft>
              <a:buClr>
                <a:srgbClr val="439C3D"/>
              </a:buClr>
              <a:buSzPts val="2200"/>
              <a:buFont typeface="Calibri"/>
              <a:buChar char="●"/>
            </a:pPr>
            <a:r>
              <a:rPr lang="en" sz="2800">
                <a:solidFill>
                  <a:srgbClr val="439C3D"/>
                </a:solidFill>
                <a:latin typeface="Calibri"/>
                <a:ea typeface="Calibri"/>
                <a:cs typeface="Calibri"/>
                <a:sym typeface="Calibri"/>
              </a:rPr>
              <a:t>Santee</a:t>
            </a:r>
            <a:endParaRPr sz="2800">
              <a:solidFill>
                <a:srgbClr val="439C3D"/>
              </a:solidFill>
              <a:latin typeface="Calibri"/>
              <a:ea typeface="Calibri"/>
              <a:cs typeface="Calibri"/>
              <a:sym typeface="Calibri"/>
            </a:endParaRPr>
          </a:p>
          <a:p>
            <a:pPr marL="457200" lvl="0" indent="-368300" algn="l" rtl="0">
              <a:lnSpc>
                <a:spcPct val="100000"/>
              </a:lnSpc>
              <a:spcBef>
                <a:spcPts val="0"/>
              </a:spcBef>
              <a:spcAft>
                <a:spcPts val="0"/>
              </a:spcAft>
              <a:buClr>
                <a:srgbClr val="439C3D"/>
              </a:buClr>
              <a:buSzPts val="2200"/>
              <a:buFont typeface="Calibri"/>
              <a:buChar char="●"/>
            </a:pPr>
            <a:r>
              <a:rPr lang="en" sz="2800">
                <a:solidFill>
                  <a:srgbClr val="439C3D"/>
                </a:solidFill>
                <a:latin typeface="Calibri"/>
                <a:ea typeface="Calibri"/>
                <a:cs typeface="Calibri"/>
                <a:sym typeface="Calibri"/>
              </a:rPr>
              <a:t>Del Mar</a:t>
            </a:r>
            <a:endParaRPr sz="2800">
              <a:solidFill>
                <a:srgbClr val="439C3D"/>
              </a:solidFill>
              <a:latin typeface="Calibri"/>
              <a:ea typeface="Calibri"/>
              <a:cs typeface="Calibri"/>
              <a:sym typeface="Calibri"/>
            </a:endParaRPr>
          </a:p>
          <a:p>
            <a:pPr marL="457200" lvl="0" indent="-368300" algn="l" rtl="0">
              <a:lnSpc>
                <a:spcPct val="100000"/>
              </a:lnSpc>
              <a:spcBef>
                <a:spcPts val="0"/>
              </a:spcBef>
              <a:spcAft>
                <a:spcPts val="0"/>
              </a:spcAft>
              <a:buClr>
                <a:srgbClr val="439C3D"/>
              </a:buClr>
              <a:buSzPts val="2200"/>
              <a:buFont typeface="Calibri"/>
              <a:buChar char="●"/>
            </a:pPr>
            <a:r>
              <a:rPr lang="en" sz="2800">
                <a:solidFill>
                  <a:srgbClr val="439C3D"/>
                </a:solidFill>
                <a:latin typeface="Calibri"/>
                <a:ea typeface="Calibri"/>
                <a:cs typeface="Calibri"/>
                <a:sym typeface="Calibri"/>
              </a:rPr>
              <a:t>Solana Beach</a:t>
            </a:r>
            <a:endParaRPr sz="2800">
              <a:solidFill>
                <a:srgbClr val="439C3D"/>
              </a:solidFill>
              <a:latin typeface="Calibri"/>
              <a:ea typeface="Calibri"/>
              <a:cs typeface="Calibri"/>
              <a:sym typeface="Calibri"/>
            </a:endParaRPr>
          </a:p>
          <a:p>
            <a:pPr marL="0" lvl="0" indent="0" algn="l" rtl="0">
              <a:lnSpc>
                <a:spcPct val="100000"/>
              </a:lnSpc>
              <a:spcBef>
                <a:spcPts val="0"/>
              </a:spcBef>
              <a:spcAft>
                <a:spcPts val="0"/>
              </a:spcAft>
              <a:buNone/>
            </a:pPr>
            <a:endParaRPr sz="2800" b="1">
              <a:solidFill>
                <a:srgbClr val="439C3D"/>
              </a:solidFill>
              <a:latin typeface="Calibri"/>
              <a:ea typeface="Calibri"/>
              <a:cs typeface="Calibri"/>
              <a:sym typeface="Calibri"/>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4"/>
          <p:cNvSpPr txBox="1">
            <a:spLocks noGrp="1"/>
          </p:cNvSpPr>
          <p:nvPr>
            <p:ph type="title"/>
          </p:nvPr>
        </p:nvSpPr>
        <p:spPr>
          <a:xfrm>
            <a:off x="3" y="4"/>
            <a:ext cx="11037300" cy="9594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39C3D"/>
              </a:buClr>
              <a:buSzPts val="3400"/>
              <a:buFont typeface="Calibri"/>
              <a:buNone/>
            </a:pPr>
            <a:r>
              <a:rPr lang="en" b="1"/>
              <a:t>KEY STRATEGIES: GREEN INFRASTRUCTURE &amp; TREE CANOPY</a:t>
            </a:r>
            <a:endParaRPr/>
          </a:p>
        </p:txBody>
      </p:sp>
      <p:pic>
        <p:nvPicPr>
          <p:cNvPr id="296" name="Google Shape;296;p44" descr="https://lh3.googleusercontent.com/QKLl60w7oUbrZOx-3Y31jm6qMG-bbxpGXnbObo8xk55p7bfDsOZv6pjlfw_YeYYob9clr8YDU2li2tRHqATWMPbl8YIeScssqLA0OEEkFgU7s62E0ELesl1n4nImwRYsLELUphnqsis"/>
          <p:cNvPicPr preferRelativeResize="0"/>
          <p:nvPr/>
        </p:nvPicPr>
        <p:blipFill rotWithShape="1">
          <a:blip r:embed="rId3">
            <a:alphaModFix/>
          </a:blip>
          <a:srcRect/>
          <a:stretch/>
        </p:blipFill>
        <p:spPr>
          <a:xfrm>
            <a:off x="10951285" y="6200775"/>
            <a:ext cx="1095376" cy="657225"/>
          </a:xfrm>
          <a:prstGeom prst="rect">
            <a:avLst/>
          </a:prstGeom>
          <a:noFill/>
          <a:ln>
            <a:noFill/>
          </a:ln>
        </p:spPr>
      </p:pic>
      <p:pic>
        <p:nvPicPr>
          <p:cNvPr id="297" name="Google Shape;297;p44"/>
          <p:cNvPicPr preferRelativeResize="0"/>
          <p:nvPr/>
        </p:nvPicPr>
        <p:blipFill rotWithShape="1">
          <a:blip r:embed="rId4">
            <a:alphaModFix/>
          </a:blip>
          <a:srcRect/>
          <a:stretch/>
        </p:blipFill>
        <p:spPr>
          <a:xfrm>
            <a:off x="918125" y="2429180"/>
            <a:ext cx="2005333" cy="1994193"/>
          </a:xfrm>
          <a:prstGeom prst="rect">
            <a:avLst/>
          </a:prstGeom>
          <a:noFill/>
          <a:ln>
            <a:noFill/>
          </a:ln>
        </p:spPr>
      </p:pic>
      <p:pic>
        <p:nvPicPr>
          <p:cNvPr id="298" name="Google Shape;298;p44"/>
          <p:cNvPicPr preferRelativeResize="0"/>
          <p:nvPr/>
        </p:nvPicPr>
        <p:blipFill rotWithShape="1">
          <a:blip r:embed="rId5">
            <a:alphaModFix/>
          </a:blip>
          <a:srcRect/>
          <a:stretch/>
        </p:blipFill>
        <p:spPr>
          <a:xfrm>
            <a:off x="4932045" y="2458681"/>
            <a:ext cx="2005329" cy="1994194"/>
          </a:xfrm>
          <a:prstGeom prst="rect">
            <a:avLst/>
          </a:prstGeom>
          <a:noFill/>
          <a:ln>
            <a:noFill/>
          </a:ln>
        </p:spPr>
      </p:pic>
      <p:pic>
        <p:nvPicPr>
          <p:cNvPr id="299" name="Google Shape;299;p44"/>
          <p:cNvPicPr preferRelativeResize="0"/>
          <p:nvPr/>
        </p:nvPicPr>
        <p:blipFill rotWithShape="1">
          <a:blip r:embed="rId6">
            <a:alphaModFix/>
          </a:blip>
          <a:srcRect/>
          <a:stretch/>
        </p:blipFill>
        <p:spPr>
          <a:xfrm>
            <a:off x="6926371" y="2428785"/>
            <a:ext cx="2005330" cy="1994194"/>
          </a:xfrm>
          <a:prstGeom prst="rect">
            <a:avLst/>
          </a:prstGeom>
          <a:noFill/>
          <a:ln>
            <a:noFill/>
          </a:ln>
        </p:spPr>
      </p:pic>
      <p:pic>
        <p:nvPicPr>
          <p:cNvPr id="300" name="Google Shape;300;p44"/>
          <p:cNvPicPr preferRelativeResize="0"/>
          <p:nvPr/>
        </p:nvPicPr>
        <p:blipFill rotWithShape="1">
          <a:blip r:embed="rId7">
            <a:alphaModFix/>
          </a:blip>
          <a:srcRect/>
          <a:stretch/>
        </p:blipFill>
        <p:spPr>
          <a:xfrm>
            <a:off x="2926866" y="2405125"/>
            <a:ext cx="2005333" cy="1994193"/>
          </a:xfrm>
          <a:prstGeom prst="rect">
            <a:avLst/>
          </a:prstGeom>
          <a:noFill/>
          <a:ln>
            <a:noFill/>
          </a:ln>
        </p:spPr>
      </p:pic>
      <p:pic>
        <p:nvPicPr>
          <p:cNvPr id="301" name="Google Shape;301;p44"/>
          <p:cNvPicPr preferRelativeResize="0"/>
          <p:nvPr/>
        </p:nvPicPr>
        <p:blipFill rotWithShape="1">
          <a:blip r:embed="rId8">
            <a:alphaModFix/>
          </a:blip>
          <a:srcRect/>
          <a:stretch/>
        </p:blipFill>
        <p:spPr>
          <a:xfrm>
            <a:off x="8945940" y="2429180"/>
            <a:ext cx="2005335" cy="1994194"/>
          </a:xfrm>
          <a:prstGeom prst="rect">
            <a:avLst/>
          </a:prstGeom>
          <a:noFill/>
          <a:ln>
            <a:noFill/>
          </a:ln>
        </p:spPr>
      </p:pic>
      <p:sp>
        <p:nvSpPr>
          <p:cNvPr id="302" name="Google Shape;302;p44"/>
          <p:cNvSpPr/>
          <p:nvPr/>
        </p:nvSpPr>
        <p:spPr>
          <a:xfrm>
            <a:off x="3514475" y="4585175"/>
            <a:ext cx="830100" cy="1818300"/>
          </a:xfrm>
          <a:prstGeom prst="upArrow">
            <a:avLst>
              <a:gd name="adj1" fmla="val 50000"/>
              <a:gd name="adj2" fmla="val 50000"/>
            </a:avLst>
          </a:prstGeom>
          <a:solidFill>
            <a:srgbClr val="439C3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5"/>
          <p:cNvSpPr txBox="1">
            <a:spLocks noGrp="1"/>
          </p:cNvSpPr>
          <p:nvPr>
            <p:ph type="title"/>
          </p:nvPr>
        </p:nvSpPr>
        <p:spPr>
          <a:xfrm>
            <a:off x="3" y="4"/>
            <a:ext cx="11037300" cy="9594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39C3D"/>
              </a:buClr>
              <a:buSzPts val="3400"/>
              <a:buFont typeface="Calibri"/>
              <a:buNone/>
            </a:pPr>
            <a:r>
              <a:rPr lang="en" b="1"/>
              <a:t>KEY STRATEGIES: GREEN INFRASTRUCTURE &amp; TREE CANOPY</a:t>
            </a:r>
            <a:endParaRPr/>
          </a:p>
        </p:txBody>
      </p:sp>
      <p:pic>
        <p:nvPicPr>
          <p:cNvPr id="308" name="Google Shape;308;p45"/>
          <p:cNvPicPr preferRelativeResize="0"/>
          <p:nvPr/>
        </p:nvPicPr>
        <p:blipFill>
          <a:blip r:embed="rId3">
            <a:alphaModFix/>
          </a:blip>
          <a:stretch>
            <a:fillRect/>
          </a:stretch>
        </p:blipFill>
        <p:spPr>
          <a:xfrm>
            <a:off x="6292771" y="1017275"/>
            <a:ext cx="4394555" cy="2907173"/>
          </a:xfrm>
          <a:prstGeom prst="rect">
            <a:avLst/>
          </a:prstGeom>
          <a:noFill/>
          <a:ln>
            <a:noFill/>
          </a:ln>
        </p:spPr>
      </p:pic>
      <p:pic>
        <p:nvPicPr>
          <p:cNvPr id="309" name="Google Shape;309;p45"/>
          <p:cNvPicPr preferRelativeResize="0"/>
          <p:nvPr/>
        </p:nvPicPr>
        <p:blipFill>
          <a:blip r:embed="rId4">
            <a:alphaModFix/>
          </a:blip>
          <a:stretch>
            <a:fillRect/>
          </a:stretch>
        </p:blipFill>
        <p:spPr>
          <a:xfrm>
            <a:off x="1504675" y="1032129"/>
            <a:ext cx="4830659" cy="2907171"/>
          </a:xfrm>
          <a:prstGeom prst="rect">
            <a:avLst/>
          </a:prstGeom>
          <a:noFill/>
          <a:ln>
            <a:noFill/>
          </a:ln>
        </p:spPr>
      </p:pic>
      <p:pic>
        <p:nvPicPr>
          <p:cNvPr id="310" name="Google Shape;310;p45"/>
          <p:cNvPicPr preferRelativeResize="0"/>
          <p:nvPr/>
        </p:nvPicPr>
        <p:blipFill>
          <a:blip r:embed="rId5">
            <a:alphaModFix/>
          </a:blip>
          <a:stretch>
            <a:fillRect/>
          </a:stretch>
        </p:blipFill>
        <p:spPr>
          <a:xfrm>
            <a:off x="2443150" y="3997175"/>
            <a:ext cx="7305708" cy="2619150"/>
          </a:xfrm>
          <a:prstGeom prst="rect">
            <a:avLst/>
          </a:prstGeom>
          <a:noFill/>
          <a:ln>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6"/>
          <p:cNvSpPr txBox="1">
            <a:spLocks noGrp="1"/>
          </p:cNvSpPr>
          <p:nvPr>
            <p:ph type="title"/>
          </p:nvPr>
        </p:nvSpPr>
        <p:spPr>
          <a:xfrm>
            <a:off x="3" y="4"/>
            <a:ext cx="11037300" cy="9594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39C3D"/>
              </a:buClr>
              <a:buSzPts val="3400"/>
              <a:buFont typeface="Calibri"/>
              <a:buNone/>
            </a:pPr>
            <a:r>
              <a:rPr lang="en" b="1"/>
              <a:t>KEY STRATEGIES: TRANSIT, WALKING, &amp; BIKING</a:t>
            </a:r>
            <a:endParaRPr/>
          </a:p>
        </p:txBody>
      </p:sp>
      <p:pic>
        <p:nvPicPr>
          <p:cNvPr id="316" name="Google Shape;316;p46" descr="https://lh3.googleusercontent.com/QKLl60w7oUbrZOx-3Y31jm6qMG-bbxpGXnbObo8xk55p7bfDsOZv6pjlfw_YeYYob9clr8YDU2li2tRHqATWMPbl8YIeScssqLA0OEEkFgU7s62E0ELesl1n4nImwRYsLELUphnqsis"/>
          <p:cNvPicPr preferRelativeResize="0"/>
          <p:nvPr/>
        </p:nvPicPr>
        <p:blipFill rotWithShape="1">
          <a:blip r:embed="rId3">
            <a:alphaModFix/>
          </a:blip>
          <a:srcRect/>
          <a:stretch/>
        </p:blipFill>
        <p:spPr>
          <a:xfrm>
            <a:off x="10951285" y="6200775"/>
            <a:ext cx="1095376" cy="657225"/>
          </a:xfrm>
          <a:prstGeom prst="rect">
            <a:avLst/>
          </a:prstGeom>
          <a:noFill/>
          <a:ln>
            <a:noFill/>
          </a:ln>
        </p:spPr>
      </p:pic>
      <p:pic>
        <p:nvPicPr>
          <p:cNvPr id="317" name="Google Shape;317;p46"/>
          <p:cNvPicPr preferRelativeResize="0"/>
          <p:nvPr/>
        </p:nvPicPr>
        <p:blipFill rotWithShape="1">
          <a:blip r:embed="rId4">
            <a:alphaModFix/>
          </a:blip>
          <a:srcRect/>
          <a:stretch/>
        </p:blipFill>
        <p:spPr>
          <a:xfrm>
            <a:off x="918125" y="2429180"/>
            <a:ext cx="2005333" cy="1994193"/>
          </a:xfrm>
          <a:prstGeom prst="rect">
            <a:avLst/>
          </a:prstGeom>
          <a:noFill/>
          <a:ln>
            <a:noFill/>
          </a:ln>
        </p:spPr>
      </p:pic>
      <p:pic>
        <p:nvPicPr>
          <p:cNvPr id="318" name="Google Shape;318;p46"/>
          <p:cNvPicPr preferRelativeResize="0"/>
          <p:nvPr/>
        </p:nvPicPr>
        <p:blipFill rotWithShape="1">
          <a:blip r:embed="rId5">
            <a:alphaModFix/>
          </a:blip>
          <a:srcRect/>
          <a:stretch/>
        </p:blipFill>
        <p:spPr>
          <a:xfrm>
            <a:off x="4932045" y="2458681"/>
            <a:ext cx="2005329" cy="1994194"/>
          </a:xfrm>
          <a:prstGeom prst="rect">
            <a:avLst/>
          </a:prstGeom>
          <a:noFill/>
          <a:ln>
            <a:noFill/>
          </a:ln>
        </p:spPr>
      </p:pic>
      <p:pic>
        <p:nvPicPr>
          <p:cNvPr id="319" name="Google Shape;319;p46"/>
          <p:cNvPicPr preferRelativeResize="0"/>
          <p:nvPr/>
        </p:nvPicPr>
        <p:blipFill rotWithShape="1">
          <a:blip r:embed="rId6">
            <a:alphaModFix/>
          </a:blip>
          <a:srcRect/>
          <a:stretch/>
        </p:blipFill>
        <p:spPr>
          <a:xfrm>
            <a:off x="6926371" y="2428785"/>
            <a:ext cx="2005330" cy="1994194"/>
          </a:xfrm>
          <a:prstGeom prst="rect">
            <a:avLst/>
          </a:prstGeom>
          <a:noFill/>
          <a:ln>
            <a:noFill/>
          </a:ln>
        </p:spPr>
      </p:pic>
      <p:pic>
        <p:nvPicPr>
          <p:cNvPr id="320" name="Google Shape;320;p46"/>
          <p:cNvPicPr preferRelativeResize="0"/>
          <p:nvPr/>
        </p:nvPicPr>
        <p:blipFill rotWithShape="1">
          <a:blip r:embed="rId7">
            <a:alphaModFix/>
          </a:blip>
          <a:srcRect/>
          <a:stretch/>
        </p:blipFill>
        <p:spPr>
          <a:xfrm>
            <a:off x="2926866" y="2405125"/>
            <a:ext cx="2005333" cy="1994193"/>
          </a:xfrm>
          <a:prstGeom prst="rect">
            <a:avLst/>
          </a:prstGeom>
          <a:noFill/>
          <a:ln>
            <a:noFill/>
          </a:ln>
        </p:spPr>
      </p:pic>
      <p:pic>
        <p:nvPicPr>
          <p:cNvPr id="321" name="Google Shape;321;p46"/>
          <p:cNvPicPr preferRelativeResize="0"/>
          <p:nvPr/>
        </p:nvPicPr>
        <p:blipFill rotWithShape="1">
          <a:blip r:embed="rId8">
            <a:alphaModFix/>
          </a:blip>
          <a:srcRect/>
          <a:stretch/>
        </p:blipFill>
        <p:spPr>
          <a:xfrm>
            <a:off x="8945940" y="2429180"/>
            <a:ext cx="2005335" cy="1994194"/>
          </a:xfrm>
          <a:prstGeom prst="rect">
            <a:avLst/>
          </a:prstGeom>
          <a:noFill/>
          <a:ln>
            <a:noFill/>
          </a:ln>
        </p:spPr>
      </p:pic>
      <p:sp>
        <p:nvSpPr>
          <p:cNvPr id="322" name="Google Shape;322;p46"/>
          <p:cNvSpPr/>
          <p:nvPr/>
        </p:nvSpPr>
        <p:spPr>
          <a:xfrm>
            <a:off x="7513988" y="4585175"/>
            <a:ext cx="830100" cy="1818300"/>
          </a:xfrm>
          <a:prstGeom prst="upArrow">
            <a:avLst>
              <a:gd name="adj1" fmla="val 50000"/>
              <a:gd name="adj2" fmla="val 50000"/>
            </a:avLst>
          </a:prstGeom>
          <a:solidFill>
            <a:srgbClr val="439C3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29" descr="https://lh3.googleusercontent.com/QKLl60w7oUbrZOx-3Y31jm6qMG-bbxpGXnbObo8xk55p7bfDsOZv6pjlfw_YeYYob9clr8YDU2li2tRHqATWMPbl8YIeScssqLA0OEEkFgU7s62E0ELesl1n4nImwRYsLELUphnqsis"/>
          <p:cNvPicPr preferRelativeResize="0"/>
          <p:nvPr/>
        </p:nvPicPr>
        <p:blipFill rotWithShape="1">
          <a:blip r:embed="rId3">
            <a:alphaModFix/>
          </a:blip>
          <a:srcRect/>
          <a:stretch/>
        </p:blipFill>
        <p:spPr>
          <a:xfrm>
            <a:off x="10951285" y="6200775"/>
            <a:ext cx="1095376" cy="657225"/>
          </a:xfrm>
          <a:prstGeom prst="rect">
            <a:avLst/>
          </a:prstGeom>
          <a:noFill/>
          <a:ln>
            <a:noFill/>
          </a:ln>
        </p:spPr>
      </p:pic>
      <p:pic>
        <p:nvPicPr>
          <p:cNvPr id="173" name="Google Shape;173;p29"/>
          <p:cNvPicPr preferRelativeResize="0"/>
          <p:nvPr/>
        </p:nvPicPr>
        <p:blipFill>
          <a:blip r:embed="rId4">
            <a:alphaModFix/>
          </a:blip>
          <a:stretch>
            <a:fillRect/>
          </a:stretch>
        </p:blipFill>
        <p:spPr>
          <a:xfrm>
            <a:off x="4145700" y="0"/>
            <a:ext cx="8046300" cy="3945542"/>
          </a:xfrm>
          <a:prstGeom prst="rect">
            <a:avLst/>
          </a:prstGeom>
          <a:noFill/>
          <a:ln>
            <a:noFill/>
          </a:ln>
        </p:spPr>
      </p:pic>
      <p:pic>
        <p:nvPicPr>
          <p:cNvPr id="174" name="Google Shape;174;p29"/>
          <p:cNvPicPr preferRelativeResize="0"/>
          <p:nvPr/>
        </p:nvPicPr>
        <p:blipFill rotWithShape="1">
          <a:blip r:embed="rId5">
            <a:alphaModFix/>
          </a:blip>
          <a:srcRect/>
          <a:stretch/>
        </p:blipFill>
        <p:spPr>
          <a:xfrm>
            <a:off x="22594" y="0"/>
            <a:ext cx="4123113" cy="6858000"/>
          </a:xfrm>
          <a:prstGeom prst="rect">
            <a:avLst/>
          </a:prstGeom>
          <a:noFill/>
          <a:ln>
            <a:noFill/>
          </a:ln>
        </p:spPr>
      </p:pic>
      <p:pic>
        <p:nvPicPr>
          <p:cNvPr id="175" name="Google Shape;175;p29"/>
          <p:cNvPicPr preferRelativeResize="0"/>
          <p:nvPr/>
        </p:nvPicPr>
        <p:blipFill>
          <a:blip r:embed="rId6">
            <a:alphaModFix/>
          </a:blip>
          <a:stretch>
            <a:fillRect/>
          </a:stretch>
        </p:blipFill>
        <p:spPr>
          <a:xfrm>
            <a:off x="4145706" y="3945542"/>
            <a:ext cx="5507080" cy="2607657"/>
          </a:xfrm>
          <a:prstGeom prst="rect">
            <a:avLst/>
          </a:prstGeom>
          <a:noFill/>
          <a:ln>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7"/>
          <p:cNvSpPr txBox="1">
            <a:spLocks noGrp="1"/>
          </p:cNvSpPr>
          <p:nvPr>
            <p:ph type="title"/>
          </p:nvPr>
        </p:nvSpPr>
        <p:spPr>
          <a:xfrm>
            <a:off x="3" y="4"/>
            <a:ext cx="11037300" cy="9594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39C3D"/>
              </a:buClr>
              <a:buSzPts val="3400"/>
              <a:buFont typeface="Calibri"/>
              <a:buNone/>
            </a:pPr>
            <a:r>
              <a:rPr lang="en" b="1"/>
              <a:t>Walking</a:t>
            </a:r>
            <a:endParaRPr/>
          </a:p>
        </p:txBody>
      </p:sp>
      <p:pic>
        <p:nvPicPr>
          <p:cNvPr id="328" name="Google Shape;328;p47" descr="https://lh3.googleusercontent.com/QKLl60w7oUbrZOx-3Y31jm6qMG-bbxpGXnbObo8xk55p7bfDsOZv6pjlfw_YeYYob9clr8YDU2li2tRHqATWMPbl8YIeScssqLA0OEEkFgU7s62E0ELesl1n4nImwRYsLELUphnqsis"/>
          <p:cNvPicPr preferRelativeResize="0"/>
          <p:nvPr/>
        </p:nvPicPr>
        <p:blipFill rotWithShape="1">
          <a:blip r:embed="rId3">
            <a:alphaModFix/>
          </a:blip>
          <a:srcRect/>
          <a:stretch/>
        </p:blipFill>
        <p:spPr>
          <a:xfrm>
            <a:off x="10951285" y="6200775"/>
            <a:ext cx="1095376" cy="657225"/>
          </a:xfrm>
          <a:prstGeom prst="rect">
            <a:avLst/>
          </a:prstGeom>
          <a:noFill/>
          <a:ln>
            <a:noFill/>
          </a:ln>
        </p:spPr>
      </p:pic>
      <p:pic>
        <p:nvPicPr>
          <p:cNvPr id="329" name="Google Shape;329;p47"/>
          <p:cNvPicPr preferRelativeResize="0"/>
          <p:nvPr/>
        </p:nvPicPr>
        <p:blipFill>
          <a:blip r:embed="rId4">
            <a:alphaModFix/>
          </a:blip>
          <a:stretch>
            <a:fillRect/>
          </a:stretch>
        </p:blipFill>
        <p:spPr>
          <a:xfrm>
            <a:off x="487100" y="959400"/>
            <a:ext cx="4987026" cy="3132276"/>
          </a:xfrm>
          <a:prstGeom prst="rect">
            <a:avLst/>
          </a:prstGeom>
          <a:noFill/>
          <a:ln>
            <a:noFill/>
          </a:ln>
        </p:spPr>
      </p:pic>
      <p:pic>
        <p:nvPicPr>
          <p:cNvPr id="330" name="Google Shape;330;p47"/>
          <p:cNvPicPr preferRelativeResize="0"/>
          <p:nvPr/>
        </p:nvPicPr>
        <p:blipFill>
          <a:blip r:embed="rId5">
            <a:alphaModFix/>
          </a:blip>
          <a:stretch>
            <a:fillRect/>
          </a:stretch>
        </p:blipFill>
        <p:spPr>
          <a:xfrm>
            <a:off x="5474125" y="959400"/>
            <a:ext cx="6572524" cy="2849700"/>
          </a:xfrm>
          <a:prstGeom prst="rect">
            <a:avLst/>
          </a:prstGeom>
          <a:noFill/>
          <a:ln>
            <a:noFill/>
          </a:ln>
        </p:spPr>
      </p:pic>
      <p:pic>
        <p:nvPicPr>
          <p:cNvPr id="331" name="Google Shape;331;p47"/>
          <p:cNvPicPr preferRelativeResize="0"/>
          <p:nvPr/>
        </p:nvPicPr>
        <p:blipFill>
          <a:blip r:embed="rId6">
            <a:alphaModFix/>
          </a:blip>
          <a:stretch>
            <a:fillRect/>
          </a:stretch>
        </p:blipFill>
        <p:spPr>
          <a:xfrm>
            <a:off x="5401513" y="3809109"/>
            <a:ext cx="6717754" cy="2125591"/>
          </a:xfrm>
          <a:prstGeom prst="rect">
            <a:avLst/>
          </a:prstGeom>
          <a:noFill/>
          <a:ln>
            <a:noFill/>
          </a:ln>
        </p:spPr>
      </p:pic>
      <p:pic>
        <p:nvPicPr>
          <p:cNvPr id="332" name="Google Shape;332;p47"/>
          <p:cNvPicPr preferRelativeResize="0"/>
          <p:nvPr/>
        </p:nvPicPr>
        <p:blipFill>
          <a:blip r:embed="rId7">
            <a:alphaModFix/>
          </a:blip>
          <a:stretch>
            <a:fillRect/>
          </a:stretch>
        </p:blipFill>
        <p:spPr>
          <a:xfrm>
            <a:off x="171424" y="4091674"/>
            <a:ext cx="5302700" cy="1854770"/>
          </a:xfrm>
          <a:prstGeom prst="rect">
            <a:avLst/>
          </a:prstGeom>
          <a:noFill/>
          <a:ln>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8"/>
          <p:cNvSpPr txBox="1">
            <a:spLocks noGrp="1"/>
          </p:cNvSpPr>
          <p:nvPr>
            <p:ph type="title"/>
          </p:nvPr>
        </p:nvSpPr>
        <p:spPr>
          <a:xfrm>
            <a:off x="3" y="4"/>
            <a:ext cx="11037300" cy="9594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39C3D"/>
              </a:buClr>
              <a:buSzPts val="3400"/>
              <a:buFont typeface="Calibri"/>
              <a:buNone/>
            </a:pPr>
            <a:r>
              <a:rPr lang="en" b="1"/>
              <a:t>Biking</a:t>
            </a:r>
            <a:endParaRPr/>
          </a:p>
        </p:txBody>
      </p:sp>
      <p:pic>
        <p:nvPicPr>
          <p:cNvPr id="338" name="Google Shape;338;p48" descr="https://lh3.googleusercontent.com/QKLl60w7oUbrZOx-3Y31jm6qMG-bbxpGXnbObo8xk55p7bfDsOZv6pjlfw_YeYYob9clr8YDU2li2tRHqATWMPbl8YIeScssqLA0OEEkFgU7s62E0ELesl1n4nImwRYsLELUphnqsis"/>
          <p:cNvPicPr preferRelativeResize="0"/>
          <p:nvPr/>
        </p:nvPicPr>
        <p:blipFill rotWithShape="1">
          <a:blip r:embed="rId3">
            <a:alphaModFix/>
          </a:blip>
          <a:srcRect/>
          <a:stretch/>
        </p:blipFill>
        <p:spPr>
          <a:xfrm>
            <a:off x="10951285" y="6200775"/>
            <a:ext cx="1095376" cy="657225"/>
          </a:xfrm>
          <a:prstGeom prst="rect">
            <a:avLst/>
          </a:prstGeom>
          <a:noFill/>
          <a:ln>
            <a:noFill/>
          </a:ln>
        </p:spPr>
      </p:pic>
      <p:pic>
        <p:nvPicPr>
          <p:cNvPr id="339" name="Google Shape;339;p48"/>
          <p:cNvPicPr preferRelativeResize="0"/>
          <p:nvPr/>
        </p:nvPicPr>
        <p:blipFill>
          <a:blip r:embed="rId4">
            <a:alphaModFix/>
          </a:blip>
          <a:stretch>
            <a:fillRect/>
          </a:stretch>
        </p:blipFill>
        <p:spPr>
          <a:xfrm>
            <a:off x="362325" y="1197075"/>
            <a:ext cx="5634076" cy="4225550"/>
          </a:xfrm>
          <a:prstGeom prst="rect">
            <a:avLst/>
          </a:prstGeom>
          <a:noFill/>
          <a:ln>
            <a:noFill/>
          </a:ln>
        </p:spPr>
      </p:pic>
      <p:pic>
        <p:nvPicPr>
          <p:cNvPr id="340" name="Google Shape;340;p48"/>
          <p:cNvPicPr preferRelativeResize="0"/>
          <p:nvPr/>
        </p:nvPicPr>
        <p:blipFill>
          <a:blip r:embed="rId5">
            <a:alphaModFix/>
          </a:blip>
          <a:stretch>
            <a:fillRect/>
          </a:stretch>
        </p:blipFill>
        <p:spPr>
          <a:xfrm>
            <a:off x="5996400" y="1111800"/>
            <a:ext cx="6195599" cy="4344184"/>
          </a:xfrm>
          <a:prstGeom prst="rect">
            <a:avLst/>
          </a:prstGeom>
          <a:noFill/>
          <a:ln>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9"/>
          <p:cNvSpPr txBox="1">
            <a:spLocks noGrp="1"/>
          </p:cNvSpPr>
          <p:nvPr>
            <p:ph type="title"/>
          </p:nvPr>
        </p:nvSpPr>
        <p:spPr>
          <a:xfrm>
            <a:off x="3" y="4"/>
            <a:ext cx="11037300" cy="9594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39C3D"/>
              </a:buClr>
              <a:buSzPts val="3400"/>
              <a:buFont typeface="Calibri"/>
              <a:buNone/>
            </a:pPr>
            <a:r>
              <a:rPr lang="en" b="1"/>
              <a:t>Transit</a:t>
            </a:r>
            <a:endParaRPr/>
          </a:p>
        </p:txBody>
      </p:sp>
      <p:pic>
        <p:nvPicPr>
          <p:cNvPr id="346" name="Google Shape;346;p49" descr="https://lh3.googleusercontent.com/QKLl60w7oUbrZOx-3Y31jm6qMG-bbxpGXnbObo8xk55p7bfDsOZv6pjlfw_YeYYob9clr8YDU2li2tRHqATWMPbl8YIeScssqLA0OEEkFgU7s62E0ELesl1n4nImwRYsLELUphnqsis"/>
          <p:cNvPicPr preferRelativeResize="0"/>
          <p:nvPr/>
        </p:nvPicPr>
        <p:blipFill rotWithShape="1">
          <a:blip r:embed="rId3">
            <a:alphaModFix/>
          </a:blip>
          <a:srcRect/>
          <a:stretch/>
        </p:blipFill>
        <p:spPr>
          <a:xfrm>
            <a:off x="10951285" y="6200775"/>
            <a:ext cx="1095376" cy="657225"/>
          </a:xfrm>
          <a:prstGeom prst="rect">
            <a:avLst/>
          </a:prstGeom>
          <a:noFill/>
          <a:ln>
            <a:noFill/>
          </a:ln>
        </p:spPr>
      </p:pic>
      <p:pic>
        <p:nvPicPr>
          <p:cNvPr id="347" name="Google Shape;347;p49"/>
          <p:cNvPicPr preferRelativeResize="0"/>
          <p:nvPr/>
        </p:nvPicPr>
        <p:blipFill>
          <a:blip r:embed="rId4">
            <a:alphaModFix/>
          </a:blip>
          <a:stretch>
            <a:fillRect/>
          </a:stretch>
        </p:blipFill>
        <p:spPr>
          <a:xfrm>
            <a:off x="1743338" y="641825"/>
            <a:ext cx="8705324" cy="5820901"/>
          </a:xfrm>
          <a:prstGeom prst="rect">
            <a:avLst/>
          </a:prstGeom>
          <a:noFill/>
          <a:ln>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50"/>
          <p:cNvSpPr txBox="1">
            <a:spLocks noGrp="1"/>
          </p:cNvSpPr>
          <p:nvPr>
            <p:ph type="title"/>
          </p:nvPr>
        </p:nvSpPr>
        <p:spPr>
          <a:xfrm>
            <a:off x="3" y="4"/>
            <a:ext cx="11037300" cy="9594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39C3D"/>
              </a:buClr>
              <a:buSzPts val="3400"/>
              <a:buFont typeface="Calibri"/>
              <a:buNone/>
            </a:pPr>
            <a:r>
              <a:rPr lang="en" b="1"/>
              <a:t>KEY STRATEGIES: ZERO WASTE</a:t>
            </a:r>
            <a:endParaRPr/>
          </a:p>
        </p:txBody>
      </p:sp>
      <p:pic>
        <p:nvPicPr>
          <p:cNvPr id="353" name="Google Shape;353;p50" descr="https://lh3.googleusercontent.com/QKLl60w7oUbrZOx-3Y31jm6qMG-bbxpGXnbObo8xk55p7bfDsOZv6pjlfw_YeYYob9clr8YDU2li2tRHqATWMPbl8YIeScssqLA0OEEkFgU7s62E0ELesl1n4nImwRYsLELUphnqsis"/>
          <p:cNvPicPr preferRelativeResize="0"/>
          <p:nvPr/>
        </p:nvPicPr>
        <p:blipFill rotWithShape="1">
          <a:blip r:embed="rId3">
            <a:alphaModFix/>
          </a:blip>
          <a:srcRect/>
          <a:stretch/>
        </p:blipFill>
        <p:spPr>
          <a:xfrm>
            <a:off x="10951285" y="6200775"/>
            <a:ext cx="1095376" cy="657225"/>
          </a:xfrm>
          <a:prstGeom prst="rect">
            <a:avLst/>
          </a:prstGeom>
          <a:noFill/>
          <a:ln>
            <a:noFill/>
          </a:ln>
        </p:spPr>
      </p:pic>
      <p:pic>
        <p:nvPicPr>
          <p:cNvPr id="354" name="Google Shape;354;p50"/>
          <p:cNvPicPr preferRelativeResize="0"/>
          <p:nvPr/>
        </p:nvPicPr>
        <p:blipFill rotWithShape="1">
          <a:blip r:embed="rId4">
            <a:alphaModFix/>
          </a:blip>
          <a:srcRect/>
          <a:stretch/>
        </p:blipFill>
        <p:spPr>
          <a:xfrm>
            <a:off x="918125" y="2429180"/>
            <a:ext cx="2005333" cy="1994193"/>
          </a:xfrm>
          <a:prstGeom prst="rect">
            <a:avLst/>
          </a:prstGeom>
          <a:noFill/>
          <a:ln>
            <a:noFill/>
          </a:ln>
        </p:spPr>
      </p:pic>
      <p:pic>
        <p:nvPicPr>
          <p:cNvPr id="355" name="Google Shape;355;p50"/>
          <p:cNvPicPr preferRelativeResize="0"/>
          <p:nvPr/>
        </p:nvPicPr>
        <p:blipFill rotWithShape="1">
          <a:blip r:embed="rId5">
            <a:alphaModFix/>
          </a:blip>
          <a:srcRect/>
          <a:stretch/>
        </p:blipFill>
        <p:spPr>
          <a:xfrm>
            <a:off x="4932045" y="2458681"/>
            <a:ext cx="2005329" cy="1994194"/>
          </a:xfrm>
          <a:prstGeom prst="rect">
            <a:avLst/>
          </a:prstGeom>
          <a:noFill/>
          <a:ln>
            <a:noFill/>
          </a:ln>
        </p:spPr>
      </p:pic>
      <p:pic>
        <p:nvPicPr>
          <p:cNvPr id="356" name="Google Shape;356;p50"/>
          <p:cNvPicPr preferRelativeResize="0"/>
          <p:nvPr/>
        </p:nvPicPr>
        <p:blipFill rotWithShape="1">
          <a:blip r:embed="rId6">
            <a:alphaModFix/>
          </a:blip>
          <a:srcRect/>
          <a:stretch/>
        </p:blipFill>
        <p:spPr>
          <a:xfrm>
            <a:off x="6926371" y="2428785"/>
            <a:ext cx="2005330" cy="1994194"/>
          </a:xfrm>
          <a:prstGeom prst="rect">
            <a:avLst/>
          </a:prstGeom>
          <a:noFill/>
          <a:ln>
            <a:noFill/>
          </a:ln>
        </p:spPr>
      </p:pic>
      <p:pic>
        <p:nvPicPr>
          <p:cNvPr id="357" name="Google Shape;357;p50"/>
          <p:cNvPicPr preferRelativeResize="0"/>
          <p:nvPr/>
        </p:nvPicPr>
        <p:blipFill rotWithShape="1">
          <a:blip r:embed="rId7">
            <a:alphaModFix/>
          </a:blip>
          <a:srcRect/>
          <a:stretch/>
        </p:blipFill>
        <p:spPr>
          <a:xfrm>
            <a:off x="2926866" y="2405125"/>
            <a:ext cx="2005333" cy="1994193"/>
          </a:xfrm>
          <a:prstGeom prst="rect">
            <a:avLst/>
          </a:prstGeom>
          <a:noFill/>
          <a:ln>
            <a:noFill/>
          </a:ln>
        </p:spPr>
      </p:pic>
      <p:pic>
        <p:nvPicPr>
          <p:cNvPr id="358" name="Google Shape;358;p50"/>
          <p:cNvPicPr preferRelativeResize="0"/>
          <p:nvPr/>
        </p:nvPicPr>
        <p:blipFill rotWithShape="1">
          <a:blip r:embed="rId8">
            <a:alphaModFix/>
          </a:blip>
          <a:srcRect/>
          <a:stretch/>
        </p:blipFill>
        <p:spPr>
          <a:xfrm>
            <a:off x="8945940" y="2429180"/>
            <a:ext cx="2005335" cy="1994194"/>
          </a:xfrm>
          <a:prstGeom prst="rect">
            <a:avLst/>
          </a:prstGeom>
          <a:noFill/>
          <a:ln>
            <a:noFill/>
          </a:ln>
        </p:spPr>
      </p:pic>
      <p:sp>
        <p:nvSpPr>
          <p:cNvPr id="359" name="Google Shape;359;p50"/>
          <p:cNvSpPr/>
          <p:nvPr/>
        </p:nvSpPr>
        <p:spPr>
          <a:xfrm>
            <a:off x="9533550" y="4604925"/>
            <a:ext cx="830100" cy="1818300"/>
          </a:xfrm>
          <a:prstGeom prst="upArrow">
            <a:avLst>
              <a:gd name="adj1" fmla="val 50000"/>
              <a:gd name="adj2" fmla="val 50000"/>
            </a:avLst>
          </a:prstGeom>
          <a:solidFill>
            <a:srgbClr val="439C3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51"/>
          <p:cNvSpPr txBox="1">
            <a:spLocks noGrp="1"/>
          </p:cNvSpPr>
          <p:nvPr>
            <p:ph type="title"/>
          </p:nvPr>
        </p:nvSpPr>
        <p:spPr>
          <a:xfrm>
            <a:off x="3" y="4"/>
            <a:ext cx="11037300" cy="9594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39C3D"/>
              </a:buClr>
              <a:buSzPts val="3400"/>
              <a:buFont typeface="Calibri"/>
              <a:buNone/>
            </a:pPr>
            <a:r>
              <a:rPr lang="en" b="1"/>
              <a:t>KEY STRATEGIES: ZERO WASTE</a:t>
            </a:r>
            <a:endParaRPr/>
          </a:p>
        </p:txBody>
      </p:sp>
      <p:pic>
        <p:nvPicPr>
          <p:cNvPr id="365" name="Google Shape;365;p51" descr="https://lh3.googleusercontent.com/QKLl60w7oUbrZOx-3Y31jm6qMG-bbxpGXnbObo8xk55p7bfDsOZv6pjlfw_YeYYob9clr8YDU2li2tRHqATWMPbl8YIeScssqLA0OEEkFgU7s62E0ELesl1n4nImwRYsLELUphnqsis"/>
          <p:cNvPicPr preferRelativeResize="0"/>
          <p:nvPr/>
        </p:nvPicPr>
        <p:blipFill rotWithShape="1">
          <a:blip r:embed="rId3">
            <a:alphaModFix/>
          </a:blip>
          <a:srcRect/>
          <a:stretch/>
        </p:blipFill>
        <p:spPr>
          <a:xfrm>
            <a:off x="10951285" y="6200775"/>
            <a:ext cx="1095376" cy="657225"/>
          </a:xfrm>
          <a:prstGeom prst="rect">
            <a:avLst/>
          </a:prstGeom>
          <a:noFill/>
          <a:ln>
            <a:noFill/>
          </a:ln>
        </p:spPr>
      </p:pic>
      <p:pic>
        <p:nvPicPr>
          <p:cNvPr id="366" name="Google Shape;366;p51"/>
          <p:cNvPicPr preferRelativeResize="0"/>
          <p:nvPr/>
        </p:nvPicPr>
        <p:blipFill>
          <a:blip r:embed="rId4">
            <a:alphaModFix/>
          </a:blip>
          <a:stretch>
            <a:fillRect/>
          </a:stretch>
        </p:blipFill>
        <p:spPr>
          <a:xfrm>
            <a:off x="2945800" y="1342500"/>
            <a:ext cx="6300399" cy="4172975"/>
          </a:xfrm>
          <a:prstGeom prst="rect">
            <a:avLst/>
          </a:prstGeom>
          <a:noFill/>
          <a:ln>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52"/>
          <p:cNvSpPr txBox="1">
            <a:spLocks noGrp="1"/>
          </p:cNvSpPr>
          <p:nvPr>
            <p:ph type="title"/>
          </p:nvPr>
        </p:nvSpPr>
        <p:spPr>
          <a:xfrm>
            <a:off x="3" y="4"/>
            <a:ext cx="11037300" cy="9594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39C3D"/>
              </a:buClr>
              <a:buSzPts val="3400"/>
              <a:buFont typeface="Calibri"/>
              <a:buNone/>
            </a:pPr>
            <a:r>
              <a:rPr lang="en" b="1"/>
              <a:t>KEY CONCEPT</a:t>
            </a:r>
            <a:endParaRPr/>
          </a:p>
        </p:txBody>
      </p:sp>
      <p:pic>
        <p:nvPicPr>
          <p:cNvPr id="372" name="Google Shape;372;p52" descr="https://lh3.googleusercontent.com/QKLl60w7oUbrZOx-3Y31jm6qMG-bbxpGXnbObo8xk55p7bfDsOZv6pjlfw_YeYYob9clr8YDU2li2tRHqATWMPbl8YIeScssqLA0OEEkFgU7s62E0ELesl1n4nImwRYsLELUphnqsis"/>
          <p:cNvPicPr preferRelativeResize="0"/>
          <p:nvPr/>
        </p:nvPicPr>
        <p:blipFill rotWithShape="1">
          <a:blip r:embed="rId3">
            <a:alphaModFix/>
          </a:blip>
          <a:srcRect/>
          <a:stretch/>
        </p:blipFill>
        <p:spPr>
          <a:xfrm>
            <a:off x="10951285" y="6200775"/>
            <a:ext cx="1095376" cy="657225"/>
          </a:xfrm>
          <a:prstGeom prst="rect">
            <a:avLst/>
          </a:prstGeom>
          <a:noFill/>
          <a:ln>
            <a:noFill/>
          </a:ln>
        </p:spPr>
      </p:pic>
      <p:pic>
        <p:nvPicPr>
          <p:cNvPr id="373" name="Google Shape;373;p52"/>
          <p:cNvPicPr preferRelativeResize="0"/>
          <p:nvPr/>
        </p:nvPicPr>
        <p:blipFill rotWithShape="1">
          <a:blip r:embed="rId4">
            <a:alphaModFix/>
          </a:blip>
          <a:srcRect/>
          <a:stretch/>
        </p:blipFill>
        <p:spPr>
          <a:xfrm>
            <a:off x="918125" y="2429180"/>
            <a:ext cx="2005333" cy="1994193"/>
          </a:xfrm>
          <a:prstGeom prst="rect">
            <a:avLst/>
          </a:prstGeom>
          <a:noFill/>
          <a:ln>
            <a:noFill/>
          </a:ln>
        </p:spPr>
      </p:pic>
      <p:pic>
        <p:nvPicPr>
          <p:cNvPr id="374" name="Google Shape;374;p52"/>
          <p:cNvPicPr preferRelativeResize="0"/>
          <p:nvPr/>
        </p:nvPicPr>
        <p:blipFill rotWithShape="1">
          <a:blip r:embed="rId5">
            <a:alphaModFix/>
          </a:blip>
          <a:srcRect/>
          <a:stretch/>
        </p:blipFill>
        <p:spPr>
          <a:xfrm>
            <a:off x="4932045" y="2458681"/>
            <a:ext cx="2005329" cy="1994194"/>
          </a:xfrm>
          <a:prstGeom prst="rect">
            <a:avLst/>
          </a:prstGeom>
          <a:noFill/>
          <a:ln>
            <a:noFill/>
          </a:ln>
        </p:spPr>
      </p:pic>
      <p:pic>
        <p:nvPicPr>
          <p:cNvPr id="375" name="Google Shape;375;p52"/>
          <p:cNvPicPr preferRelativeResize="0"/>
          <p:nvPr/>
        </p:nvPicPr>
        <p:blipFill rotWithShape="1">
          <a:blip r:embed="rId6">
            <a:alphaModFix/>
          </a:blip>
          <a:srcRect/>
          <a:stretch/>
        </p:blipFill>
        <p:spPr>
          <a:xfrm>
            <a:off x="6926371" y="2428785"/>
            <a:ext cx="2005330" cy="1994194"/>
          </a:xfrm>
          <a:prstGeom prst="rect">
            <a:avLst/>
          </a:prstGeom>
          <a:noFill/>
          <a:ln>
            <a:noFill/>
          </a:ln>
        </p:spPr>
      </p:pic>
      <p:pic>
        <p:nvPicPr>
          <p:cNvPr id="376" name="Google Shape;376;p52"/>
          <p:cNvPicPr preferRelativeResize="0"/>
          <p:nvPr/>
        </p:nvPicPr>
        <p:blipFill rotWithShape="1">
          <a:blip r:embed="rId7">
            <a:alphaModFix/>
          </a:blip>
          <a:srcRect/>
          <a:stretch/>
        </p:blipFill>
        <p:spPr>
          <a:xfrm>
            <a:off x="2926866" y="2405125"/>
            <a:ext cx="2005333" cy="1994193"/>
          </a:xfrm>
          <a:prstGeom prst="rect">
            <a:avLst/>
          </a:prstGeom>
          <a:noFill/>
          <a:ln>
            <a:noFill/>
          </a:ln>
        </p:spPr>
      </p:pic>
      <p:pic>
        <p:nvPicPr>
          <p:cNvPr id="377" name="Google Shape;377;p52"/>
          <p:cNvPicPr preferRelativeResize="0"/>
          <p:nvPr/>
        </p:nvPicPr>
        <p:blipFill rotWithShape="1">
          <a:blip r:embed="rId8">
            <a:alphaModFix/>
          </a:blip>
          <a:srcRect/>
          <a:stretch/>
        </p:blipFill>
        <p:spPr>
          <a:xfrm>
            <a:off x="8945940" y="2429180"/>
            <a:ext cx="2005335" cy="1994194"/>
          </a:xfrm>
          <a:prstGeom prst="rect">
            <a:avLst/>
          </a:prstGeom>
          <a:noFill/>
          <a:ln>
            <a:noFill/>
          </a:ln>
        </p:spPr>
      </p:pic>
      <p:sp>
        <p:nvSpPr>
          <p:cNvPr id="378" name="Google Shape;378;p52"/>
          <p:cNvSpPr/>
          <p:nvPr/>
        </p:nvSpPr>
        <p:spPr>
          <a:xfrm>
            <a:off x="5519650" y="4624725"/>
            <a:ext cx="830100" cy="1818300"/>
          </a:xfrm>
          <a:prstGeom prst="upArrow">
            <a:avLst>
              <a:gd name="adj1" fmla="val 50000"/>
              <a:gd name="adj2" fmla="val 50000"/>
            </a:avLst>
          </a:prstGeom>
          <a:solidFill>
            <a:srgbClr val="439C3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53"/>
          <p:cNvSpPr txBox="1">
            <a:spLocks noGrp="1"/>
          </p:cNvSpPr>
          <p:nvPr>
            <p:ph type="title"/>
          </p:nvPr>
        </p:nvSpPr>
        <p:spPr>
          <a:xfrm>
            <a:off x="3" y="4"/>
            <a:ext cx="11037300" cy="9594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39C3D"/>
              </a:buClr>
              <a:buSzPts val="3400"/>
              <a:buFont typeface="Calibri"/>
              <a:buNone/>
            </a:pPr>
            <a:r>
              <a:rPr lang="en" b="1"/>
              <a:t>Social Equity &amp; Environmental Justice </a:t>
            </a:r>
            <a:endParaRPr/>
          </a:p>
        </p:txBody>
      </p:sp>
      <p:pic>
        <p:nvPicPr>
          <p:cNvPr id="384" name="Google Shape;384;p53" descr="https://lh3.googleusercontent.com/QKLl60w7oUbrZOx-3Y31jm6qMG-bbxpGXnbObo8xk55p7bfDsOZv6pjlfw_YeYYob9clr8YDU2li2tRHqATWMPbl8YIeScssqLA0OEEkFgU7s62E0ELesl1n4nImwRYsLELUphnqsis"/>
          <p:cNvPicPr preferRelativeResize="0"/>
          <p:nvPr/>
        </p:nvPicPr>
        <p:blipFill rotWithShape="1">
          <a:blip r:embed="rId3">
            <a:alphaModFix/>
          </a:blip>
          <a:srcRect/>
          <a:stretch/>
        </p:blipFill>
        <p:spPr>
          <a:xfrm>
            <a:off x="10951285" y="6200775"/>
            <a:ext cx="1095376" cy="657225"/>
          </a:xfrm>
          <a:prstGeom prst="rect">
            <a:avLst/>
          </a:prstGeom>
          <a:noFill/>
          <a:ln>
            <a:noFill/>
          </a:ln>
        </p:spPr>
      </p:pic>
      <p:pic>
        <p:nvPicPr>
          <p:cNvPr id="385" name="Google Shape;385;p53"/>
          <p:cNvPicPr preferRelativeResize="0"/>
          <p:nvPr/>
        </p:nvPicPr>
        <p:blipFill>
          <a:blip r:embed="rId4">
            <a:alphaModFix/>
          </a:blip>
          <a:stretch>
            <a:fillRect/>
          </a:stretch>
        </p:blipFill>
        <p:spPr>
          <a:xfrm>
            <a:off x="772763" y="959404"/>
            <a:ext cx="10646484" cy="5576347"/>
          </a:xfrm>
          <a:prstGeom prst="rect">
            <a:avLst/>
          </a:prstGeom>
          <a:noFill/>
          <a:ln>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54"/>
          <p:cNvSpPr txBox="1">
            <a:spLocks noGrp="1"/>
          </p:cNvSpPr>
          <p:nvPr>
            <p:ph type="title"/>
          </p:nvPr>
        </p:nvSpPr>
        <p:spPr>
          <a:xfrm>
            <a:off x="-17447" y="4"/>
            <a:ext cx="11037300" cy="9594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39C3D"/>
              </a:buClr>
              <a:buSzPts val="3400"/>
              <a:buFont typeface="Calibri"/>
              <a:buNone/>
            </a:pPr>
            <a:r>
              <a:rPr lang="en" b="1"/>
              <a:t>ANNUAL REGIONAL CAP REPORT CARDS </a:t>
            </a:r>
            <a:endParaRPr b="1"/>
          </a:p>
        </p:txBody>
      </p:sp>
      <p:pic>
        <p:nvPicPr>
          <p:cNvPr id="391" name="Google Shape;391;p54" descr="https://lh3.googleusercontent.com/QKLl60w7oUbrZOx-3Y31jm6qMG-bbxpGXnbObo8xk55p7bfDsOZv6pjlfw_YeYYob9clr8YDU2li2tRHqATWMPbl8YIeScssqLA0OEEkFgU7s62E0ELesl1n4nImwRYsLELUphnqsis"/>
          <p:cNvPicPr preferRelativeResize="0"/>
          <p:nvPr/>
        </p:nvPicPr>
        <p:blipFill rotWithShape="1">
          <a:blip r:embed="rId3">
            <a:alphaModFix/>
          </a:blip>
          <a:srcRect/>
          <a:stretch/>
        </p:blipFill>
        <p:spPr>
          <a:xfrm>
            <a:off x="10951285" y="6200775"/>
            <a:ext cx="1095376" cy="657225"/>
          </a:xfrm>
          <a:prstGeom prst="rect">
            <a:avLst/>
          </a:prstGeom>
          <a:noFill/>
          <a:ln>
            <a:noFill/>
          </a:ln>
        </p:spPr>
      </p:pic>
      <p:pic>
        <p:nvPicPr>
          <p:cNvPr id="392" name="Google Shape;392;p54"/>
          <p:cNvPicPr preferRelativeResize="0"/>
          <p:nvPr/>
        </p:nvPicPr>
        <p:blipFill>
          <a:blip r:embed="rId4">
            <a:alphaModFix/>
          </a:blip>
          <a:stretch>
            <a:fillRect/>
          </a:stretch>
        </p:blipFill>
        <p:spPr>
          <a:xfrm>
            <a:off x="7394725" y="1924237"/>
            <a:ext cx="4728125" cy="3154050"/>
          </a:xfrm>
          <a:prstGeom prst="rect">
            <a:avLst/>
          </a:prstGeom>
          <a:noFill/>
          <a:ln w="9525" cap="flat" cmpd="sng">
            <a:solidFill>
              <a:srgbClr val="38761D"/>
            </a:solidFill>
            <a:prstDash val="solid"/>
            <a:round/>
            <a:headEnd type="none" w="sm" len="sm"/>
            <a:tailEnd type="none" w="sm" len="sm"/>
          </a:ln>
        </p:spPr>
      </p:pic>
      <p:pic>
        <p:nvPicPr>
          <p:cNvPr id="393" name="Google Shape;393;p54"/>
          <p:cNvPicPr preferRelativeResize="0"/>
          <p:nvPr/>
        </p:nvPicPr>
        <p:blipFill>
          <a:blip r:embed="rId5">
            <a:alphaModFix/>
          </a:blip>
          <a:stretch>
            <a:fillRect/>
          </a:stretch>
        </p:blipFill>
        <p:spPr>
          <a:xfrm>
            <a:off x="165825" y="1543500"/>
            <a:ext cx="3400906" cy="4048224"/>
          </a:xfrm>
          <a:prstGeom prst="rect">
            <a:avLst/>
          </a:prstGeom>
          <a:noFill/>
          <a:ln w="9525" cap="flat" cmpd="sng">
            <a:solidFill>
              <a:srgbClr val="38761D"/>
            </a:solidFill>
            <a:prstDash val="solid"/>
            <a:round/>
            <a:headEnd type="none" w="sm" len="sm"/>
            <a:tailEnd type="none" w="sm" len="sm"/>
          </a:ln>
        </p:spPr>
      </p:pic>
      <p:pic>
        <p:nvPicPr>
          <p:cNvPr id="394" name="Google Shape;394;p54"/>
          <p:cNvPicPr preferRelativeResize="0"/>
          <p:nvPr/>
        </p:nvPicPr>
        <p:blipFill>
          <a:blip r:embed="rId6">
            <a:alphaModFix/>
          </a:blip>
          <a:stretch>
            <a:fillRect/>
          </a:stretch>
        </p:blipFill>
        <p:spPr>
          <a:xfrm>
            <a:off x="3771138" y="1543500"/>
            <a:ext cx="3460106" cy="4048225"/>
          </a:xfrm>
          <a:prstGeom prst="rect">
            <a:avLst/>
          </a:prstGeom>
          <a:noFill/>
          <a:ln w="9525" cap="flat" cmpd="sng">
            <a:solidFill>
              <a:srgbClr val="38761D"/>
            </a:solidFill>
            <a:prstDash val="solid"/>
            <a:round/>
            <a:headEnd type="none" w="sm" len="sm"/>
            <a:tailEnd type="none" w="sm" len="sm"/>
          </a:ln>
        </p:spPr>
      </p:pic>
      <p:sp>
        <p:nvSpPr>
          <p:cNvPr id="395" name="Google Shape;395;p54"/>
          <p:cNvSpPr txBox="1"/>
          <p:nvPr/>
        </p:nvSpPr>
        <p:spPr>
          <a:xfrm>
            <a:off x="155100" y="5877825"/>
            <a:ext cx="11881800" cy="6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solidFill>
                  <a:srgbClr val="439C3D"/>
                </a:solidFill>
                <a:latin typeface="Calibri"/>
                <a:ea typeface="Calibri"/>
                <a:cs typeface="Calibri"/>
                <a:sym typeface="Calibri"/>
              </a:rPr>
              <a:t>https://www.climateactioncampaign.org/2018-climate-action-plan-report-card-2/</a:t>
            </a:r>
            <a:endParaRPr sz="2200" b="1">
              <a:solidFill>
                <a:srgbClr val="439C3D"/>
              </a:solidFill>
              <a:latin typeface="Calibri"/>
              <a:ea typeface="Calibri"/>
              <a:cs typeface="Calibri"/>
              <a:sym typeface="Calibri"/>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55"/>
          <p:cNvSpPr txBox="1">
            <a:spLocks noGrp="1"/>
          </p:cNvSpPr>
          <p:nvPr>
            <p:ph type="title"/>
          </p:nvPr>
        </p:nvSpPr>
        <p:spPr>
          <a:xfrm>
            <a:off x="0" y="-169135"/>
            <a:ext cx="11037300" cy="9594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39C3D"/>
              </a:buClr>
              <a:buSzPts val="3400"/>
              <a:buFont typeface="Calibri"/>
              <a:buNone/>
            </a:pPr>
            <a:r>
              <a:rPr lang="en" b="1" dirty="0"/>
              <a:t>REPORT CARD RESULTS </a:t>
            </a:r>
            <a:endParaRPr dirty="0"/>
          </a:p>
        </p:txBody>
      </p:sp>
      <p:pic>
        <p:nvPicPr>
          <p:cNvPr id="401" name="Google Shape;401;p55" descr="https://lh3.googleusercontent.com/QKLl60w7oUbrZOx-3Y31jm6qMG-bbxpGXnbObo8xk55p7bfDsOZv6pjlfw_YeYYob9clr8YDU2li2tRHqATWMPbl8YIeScssqLA0OEEkFgU7s62E0ELesl1n4nImwRYsLELUphnqsis"/>
          <p:cNvPicPr preferRelativeResize="0"/>
          <p:nvPr/>
        </p:nvPicPr>
        <p:blipFill rotWithShape="1">
          <a:blip r:embed="rId3">
            <a:alphaModFix/>
          </a:blip>
          <a:srcRect/>
          <a:stretch/>
        </p:blipFill>
        <p:spPr>
          <a:xfrm>
            <a:off x="10951285" y="6200775"/>
            <a:ext cx="1095376" cy="657225"/>
          </a:xfrm>
          <a:prstGeom prst="rect">
            <a:avLst/>
          </a:prstGeom>
          <a:noFill/>
          <a:ln>
            <a:noFill/>
          </a:ln>
        </p:spPr>
      </p:pic>
      <p:pic>
        <p:nvPicPr>
          <p:cNvPr id="402" name="Google Shape;402;p55"/>
          <p:cNvPicPr preferRelativeResize="0"/>
          <p:nvPr/>
        </p:nvPicPr>
        <p:blipFill rotWithShape="1">
          <a:blip r:embed="rId4">
            <a:alphaModFix/>
          </a:blip>
          <a:srcRect b="33581"/>
          <a:stretch/>
        </p:blipFill>
        <p:spPr>
          <a:xfrm>
            <a:off x="1036725" y="1747525"/>
            <a:ext cx="10118551" cy="4285125"/>
          </a:xfrm>
          <a:prstGeom prst="rect">
            <a:avLst/>
          </a:prstGeom>
          <a:noFill/>
          <a:ln w="19050" cap="flat" cmpd="sng">
            <a:solidFill>
              <a:srgbClr val="38761D"/>
            </a:solidFill>
            <a:prstDash val="solid"/>
            <a:round/>
            <a:headEnd type="none" w="sm" len="sm"/>
            <a:tailEnd type="none" w="sm" len="sm"/>
          </a:ln>
        </p:spPr>
      </p:pic>
    </p:spTree>
  </p:cSld>
  <p:clrMapOvr>
    <a:masterClrMapping/>
  </p:clrMapOvr>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56"/>
          <p:cNvSpPr txBox="1">
            <a:spLocks noGrp="1"/>
          </p:cNvSpPr>
          <p:nvPr>
            <p:ph type="title"/>
          </p:nvPr>
        </p:nvSpPr>
        <p:spPr>
          <a:xfrm>
            <a:off x="7975" y="36577"/>
            <a:ext cx="11037300" cy="6573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39C3D"/>
              </a:buClr>
              <a:buSzPts val="3400"/>
              <a:buFont typeface="Calibri"/>
              <a:buNone/>
            </a:pPr>
            <a:r>
              <a:rPr lang="en" b="1"/>
              <a:t>REPORT CARD RESULTS</a:t>
            </a:r>
            <a:endParaRPr/>
          </a:p>
        </p:txBody>
      </p:sp>
      <p:sp>
        <p:nvSpPr>
          <p:cNvPr id="408" name="Google Shape;408;p56"/>
          <p:cNvSpPr txBox="1">
            <a:spLocks noGrp="1"/>
          </p:cNvSpPr>
          <p:nvPr>
            <p:ph type="body" idx="1"/>
          </p:nvPr>
        </p:nvSpPr>
        <p:spPr>
          <a:xfrm>
            <a:off x="1246375" y="1001950"/>
            <a:ext cx="8560500" cy="42276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1800"/>
              <a:buNone/>
            </a:pPr>
            <a:r>
              <a:rPr lang="en" sz="2400" i="1" dirty="0">
                <a:solidFill>
                  <a:srgbClr val="434343"/>
                </a:solidFill>
              </a:rPr>
              <a:t>THE GOOD: </a:t>
            </a:r>
            <a:endParaRPr sz="2400" i="1" dirty="0">
              <a:solidFill>
                <a:srgbClr val="434343"/>
              </a:solidFill>
            </a:endParaRPr>
          </a:p>
          <a:p>
            <a:pPr marL="457200" lvl="0" indent="-381000" algn="l" rtl="0">
              <a:lnSpc>
                <a:spcPct val="90000"/>
              </a:lnSpc>
              <a:spcBef>
                <a:spcPts val="0"/>
              </a:spcBef>
              <a:spcAft>
                <a:spcPts val="0"/>
              </a:spcAft>
              <a:buClr>
                <a:srgbClr val="434343"/>
              </a:buClr>
              <a:buSzPts val="2400"/>
              <a:buFont typeface="Muli"/>
              <a:buChar char="●"/>
            </a:pPr>
            <a:r>
              <a:rPr lang="en" sz="2400" b="0" dirty="0">
                <a:solidFill>
                  <a:srgbClr val="434343"/>
                </a:solidFill>
                <a:latin typeface="Muli"/>
                <a:ea typeface="Muli"/>
                <a:cs typeface="Muli"/>
                <a:sym typeface="Muli"/>
              </a:rPr>
              <a:t>Genuine effort by cities</a:t>
            </a:r>
            <a:endParaRPr sz="2400" b="0" dirty="0">
              <a:solidFill>
                <a:srgbClr val="434343"/>
              </a:solidFill>
              <a:latin typeface="Muli"/>
              <a:ea typeface="Muli"/>
              <a:cs typeface="Muli"/>
              <a:sym typeface="Muli"/>
            </a:endParaRPr>
          </a:p>
          <a:p>
            <a:pPr marL="457200" lvl="0" indent="-381000" algn="l" rtl="0">
              <a:lnSpc>
                <a:spcPct val="90000"/>
              </a:lnSpc>
              <a:spcBef>
                <a:spcPts val="0"/>
              </a:spcBef>
              <a:spcAft>
                <a:spcPts val="0"/>
              </a:spcAft>
              <a:buClr>
                <a:srgbClr val="434343"/>
              </a:buClr>
              <a:buSzPts val="2400"/>
              <a:buFont typeface="Muli"/>
              <a:buChar char="●"/>
            </a:pPr>
            <a:r>
              <a:rPr lang="en" sz="2400" b="0" dirty="0">
                <a:solidFill>
                  <a:srgbClr val="434343"/>
                </a:solidFill>
                <a:latin typeface="Muli"/>
                <a:ea typeface="Muli"/>
                <a:cs typeface="Muli"/>
                <a:sym typeface="Muli"/>
              </a:rPr>
              <a:t>Progress on energy</a:t>
            </a:r>
            <a:endParaRPr sz="2400" b="0" dirty="0">
              <a:solidFill>
                <a:srgbClr val="434343"/>
              </a:solidFill>
              <a:latin typeface="Muli"/>
              <a:ea typeface="Muli"/>
              <a:cs typeface="Muli"/>
              <a:sym typeface="Muli"/>
            </a:endParaRPr>
          </a:p>
          <a:p>
            <a:pPr marL="457200" lvl="0" indent="-381000" algn="l" rtl="0">
              <a:lnSpc>
                <a:spcPct val="90000"/>
              </a:lnSpc>
              <a:spcBef>
                <a:spcPts val="0"/>
              </a:spcBef>
              <a:spcAft>
                <a:spcPts val="0"/>
              </a:spcAft>
              <a:buClr>
                <a:srgbClr val="434343"/>
              </a:buClr>
              <a:buSzPts val="2400"/>
              <a:buFont typeface="Muli"/>
              <a:buChar char="●"/>
            </a:pPr>
            <a:r>
              <a:rPr lang="en" sz="2400" b="0" dirty="0">
                <a:solidFill>
                  <a:srgbClr val="434343"/>
                </a:solidFill>
                <a:latin typeface="Muli"/>
                <a:ea typeface="Muli"/>
                <a:cs typeface="Muli"/>
                <a:sym typeface="Muli"/>
              </a:rPr>
              <a:t>Record number of climate-friendly electeds</a:t>
            </a:r>
            <a:endParaRPr sz="2400" b="0" dirty="0">
              <a:solidFill>
                <a:srgbClr val="434343"/>
              </a:solidFill>
              <a:latin typeface="Muli"/>
              <a:ea typeface="Muli"/>
              <a:cs typeface="Muli"/>
              <a:sym typeface="Muli"/>
            </a:endParaRPr>
          </a:p>
          <a:p>
            <a:pPr marL="0" lvl="0" indent="0" algn="l" rtl="0">
              <a:lnSpc>
                <a:spcPct val="90000"/>
              </a:lnSpc>
              <a:spcBef>
                <a:spcPts val="0"/>
              </a:spcBef>
              <a:spcAft>
                <a:spcPts val="0"/>
              </a:spcAft>
              <a:buSzPts val="1800"/>
              <a:buNone/>
            </a:pPr>
            <a:endParaRPr sz="2400" dirty="0">
              <a:solidFill>
                <a:srgbClr val="434343"/>
              </a:solidFill>
              <a:latin typeface="Muli"/>
              <a:ea typeface="Muli"/>
              <a:cs typeface="Muli"/>
              <a:sym typeface="Muli"/>
            </a:endParaRPr>
          </a:p>
          <a:p>
            <a:pPr marL="0" lvl="0" indent="0" algn="l" rtl="0">
              <a:lnSpc>
                <a:spcPct val="90000"/>
              </a:lnSpc>
              <a:spcBef>
                <a:spcPts val="0"/>
              </a:spcBef>
              <a:spcAft>
                <a:spcPts val="0"/>
              </a:spcAft>
              <a:buSzPts val="1800"/>
              <a:buNone/>
            </a:pPr>
            <a:r>
              <a:rPr lang="en" sz="2400" i="1" dirty="0">
                <a:solidFill>
                  <a:srgbClr val="434343"/>
                </a:solidFill>
              </a:rPr>
              <a:t>THE BAD: </a:t>
            </a:r>
            <a:endParaRPr sz="2400" i="1" dirty="0">
              <a:solidFill>
                <a:srgbClr val="434343"/>
              </a:solidFill>
            </a:endParaRPr>
          </a:p>
          <a:p>
            <a:pPr marL="457200" lvl="0" indent="-381000" algn="l" rtl="0">
              <a:lnSpc>
                <a:spcPct val="90000"/>
              </a:lnSpc>
              <a:spcBef>
                <a:spcPts val="0"/>
              </a:spcBef>
              <a:spcAft>
                <a:spcPts val="0"/>
              </a:spcAft>
              <a:buClr>
                <a:srgbClr val="434343"/>
              </a:buClr>
              <a:buSzPts val="2400"/>
              <a:buFont typeface="Muli"/>
              <a:buChar char="●"/>
            </a:pPr>
            <a:r>
              <a:rPr lang="en" sz="2400" b="0" dirty="0">
                <a:solidFill>
                  <a:srgbClr val="434343"/>
                </a:solidFill>
                <a:latin typeface="Muli"/>
                <a:ea typeface="Muli"/>
                <a:cs typeface="Muli"/>
                <a:sym typeface="Muli"/>
              </a:rPr>
              <a:t>Climate still not a top priority</a:t>
            </a:r>
            <a:endParaRPr sz="2400" b="0" dirty="0">
              <a:solidFill>
                <a:srgbClr val="434343"/>
              </a:solidFill>
              <a:latin typeface="Muli"/>
              <a:ea typeface="Muli"/>
              <a:cs typeface="Muli"/>
              <a:sym typeface="Muli"/>
            </a:endParaRPr>
          </a:p>
          <a:p>
            <a:pPr marL="457200" lvl="0" indent="-381000" algn="l" rtl="0">
              <a:lnSpc>
                <a:spcPct val="90000"/>
              </a:lnSpc>
              <a:spcBef>
                <a:spcPts val="0"/>
              </a:spcBef>
              <a:spcAft>
                <a:spcPts val="0"/>
              </a:spcAft>
              <a:buClr>
                <a:srgbClr val="434343"/>
              </a:buClr>
              <a:buSzPts val="2400"/>
              <a:buFont typeface="Muli"/>
              <a:buChar char="●"/>
            </a:pPr>
            <a:r>
              <a:rPr lang="en" sz="2400" b="0" dirty="0">
                <a:solidFill>
                  <a:srgbClr val="434343"/>
                </a:solidFill>
                <a:latin typeface="Muli"/>
                <a:ea typeface="Muli"/>
                <a:cs typeface="Muli"/>
                <a:sym typeface="Muli"/>
              </a:rPr>
              <a:t>Still lack real transportation choices</a:t>
            </a:r>
            <a:endParaRPr sz="2400" b="0" dirty="0">
              <a:solidFill>
                <a:srgbClr val="434343"/>
              </a:solidFill>
              <a:latin typeface="Muli"/>
              <a:ea typeface="Muli"/>
              <a:cs typeface="Muli"/>
              <a:sym typeface="Muli"/>
            </a:endParaRPr>
          </a:p>
          <a:p>
            <a:pPr marL="457200" lvl="0" indent="-381000" algn="l" rtl="0">
              <a:lnSpc>
                <a:spcPct val="90000"/>
              </a:lnSpc>
              <a:spcBef>
                <a:spcPts val="0"/>
              </a:spcBef>
              <a:spcAft>
                <a:spcPts val="0"/>
              </a:spcAft>
              <a:buClr>
                <a:srgbClr val="434343"/>
              </a:buClr>
              <a:buSzPts val="2400"/>
              <a:buFont typeface="Muli"/>
              <a:buChar char="●"/>
            </a:pPr>
            <a:r>
              <a:rPr lang="en" sz="2400" b="0" dirty="0">
                <a:solidFill>
                  <a:srgbClr val="434343"/>
                </a:solidFill>
                <a:latin typeface="Muli"/>
                <a:ea typeface="Muli"/>
                <a:cs typeface="Muli"/>
                <a:sym typeface="Muli"/>
              </a:rPr>
              <a:t>Failing to center communities of concern</a:t>
            </a:r>
            <a:endParaRPr sz="2400" b="0" dirty="0">
              <a:solidFill>
                <a:srgbClr val="434343"/>
              </a:solidFill>
              <a:latin typeface="Muli"/>
              <a:ea typeface="Muli"/>
              <a:cs typeface="Muli"/>
              <a:sym typeface="Muli"/>
            </a:endParaRPr>
          </a:p>
          <a:p>
            <a:pPr marL="0" lvl="0" indent="0" algn="l" rtl="0">
              <a:lnSpc>
                <a:spcPct val="90000"/>
              </a:lnSpc>
              <a:spcBef>
                <a:spcPts val="0"/>
              </a:spcBef>
              <a:spcAft>
                <a:spcPts val="0"/>
              </a:spcAft>
              <a:buSzPts val="1800"/>
              <a:buNone/>
            </a:pPr>
            <a:endParaRPr sz="2400" dirty="0">
              <a:solidFill>
                <a:srgbClr val="434343"/>
              </a:solidFill>
            </a:endParaRPr>
          </a:p>
          <a:p>
            <a:pPr marL="0" lvl="0" indent="0" algn="l" rtl="0">
              <a:lnSpc>
                <a:spcPct val="90000"/>
              </a:lnSpc>
              <a:spcBef>
                <a:spcPts val="0"/>
              </a:spcBef>
              <a:spcAft>
                <a:spcPts val="0"/>
              </a:spcAft>
              <a:buSzPts val="1800"/>
              <a:buNone/>
            </a:pPr>
            <a:r>
              <a:rPr lang="en" sz="2400" i="1" dirty="0">
                <a:solidFill>
                  <a:srgbClr val="434343"/>
                </a:solidFill>
              </a:rPr>
              <a:t>THE UGLY:</a:t>
            </a:r>
            <a:endParaRPr sz="2400" b="0" dirty="0">
              <a:solidFill>
                <a:srgbClr val="434343"/>
              </a:solidFill>
              <a:latin typeface="Muli"/>
              <a:ea typeface="Muli"/>
              <a:cs typeface="Muli"/>
              <a:sym typeface="Muli"/>
            </a:endParaRPr>
          </a:p>
          <a:p>
            <a:pPr marL="457200" lvl="0" indent="-381000" algn="l" rtl="0">
              <a:lnSpc>
                <a:spcPct val="90000"/>
              </a:lnSpc>
              <a:spcBef>
                <a:spcPts val="0"/>
              </a:spcBef>
              <a:spcAft>
                <a:spcPts val="0"/>
              </a:spcAft>
              <a:buClr>
                <a:srgbClr val="434343"/>
              </a:buClr>
              <a:buSzPts val="2400"/>
              <a:buFont typeface="Muli"/>
              <a:buChar char="●"/>
            </a:pPr>
            <a:r>
              <a:rPr lang="en" sz="2400" b="0" dirty="0">
                <a:solidFill>
                  <a:srgbClr val="434343"/>
                </a:solidFill>
                <a:latin typeface="Muli"/>
                <a:ea typeface="Muli"/>
                <a:cs typeface="Muli"/>
                <a:sym typeface="Muli"/>
              </a:rPr>
              <a:t>We are not on track to meet </a:t>
            </a:r>
            <a:r>
              <a:rPr lang="en" sz="2400" b="0" dirty="0" smtClean="0">
                <a:solidFill>
                  <a:srgbClr val="434343"/>
                </a:solidFill>
                <a:latin typeface="Muli"/>
                <a:ea typeface="Muli"/>
                <a:cs typeface="Muli"/>
                <a:sym typeface="Muli"/>
              </a:rPr>
              <a:t>targets</a:t>
            </a:r>
            <a:endParaRPr lang="en" sz="2400" b="0" dirty="0">
              <a:solidFill>
                <a:srgbClr val="434343"/>
              </a:solidFill>
              <a:latin typeface="Muli"/>
              <a:ea typeface="Muli"/>
              <a:cs typeface="Muli"/>
              <a:sym typeface="Muli"/>
            </a:endParaRPr>
          </a:p>
          <a:p>
            <a:pPr marL="457200" lvl="0" indent="-381000" algn="l" rtl="0">
              <a:lnSpc>
                <a:spcPct val="90000"/>
              </a:lnSpc>
              <a:spcBef>
                <a:spcPts val="0"/>
              </a:spcBef>
              <a:spcAft>
                <a:spcPts val="0"/>
              </a:spcAft>
              <a:buClr>
                <a:srgbClr val="434343"/>
              </a:buClr>
              <a:buSzPts val="2400"/>
              <a:buFont typeface="Muli"/>
              <a:buChar char="●"/>
            </a:pPr>
            <a:r>
              <a:rPr lang="en" sz="2400" b="0" dirty="0" smtClean="0">
                <a:solidFill>
                  <a:srgbClr val="434343"/>
                </a:solidFill>
                <a:latin typeface="Muli"/>
                <a:ea typeface="Muli"/>
                <a:cs typeface="Muli"/>
                <a:sym typeface="Muli"/>
              </a:rPr>
              <a:t>The County CAP jeopardizes regional progress.</a:t>
            </a:r>
          </a:p>
        </p:txBody>
      </p:sp>
      <p:pic>
        <p:nvPicPr>
          <p:cNvPr id="409" name="Google Shape;409;p56" descr="https://lh3.googleusercontent.com/QKLl60w7oUbrZOx-3Y31jm6qMG-bbxpGXnbObo8xk55p7bfDsOZv6pjlfw_YeYYob9clr8YDU2li2tRHqATWMPbl8YIeScssqLA0OEEkFgU7s62E0ELesl1n4nImwRYsLELUphnqsis"/>
          <p:cNvPicPr preferRelativeResize="0"/>
          <p:nvPr/>
        </p:nvPicPr>
        <p:blipFill rotWithShape="1">
          <a:blip r:embed="rId3">
            <a:alphaModFix/>
          </a:blip>
          <a:srcRect/>
          <a:stretch/>
        </p:blipFill>
        <p:spPr>
          <a:xfrm>
            <a:off x="10951285" y="6200775"/>
            <a:ext cx="1095376" cy="657225"/>
          </a:xfrm>
          <a:prstGeom prst="rect">
            <a:avLst/>
          </a:prstGeom>
          <a:noFill/>
          <a:ln>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30" descr="https://lh3.googleusercontent.com/QKLl60w7oUbrZOx-3Y31jm6qMG-bbxpGXnbObo8xk55p7bfDsOZv6pjlfw_YeYYob9clr8YDU2li2tRHqATWMPbl8YIeScssqLA0OEEkFgU7s62E0ELesl1n4nImwRYsLELUphnqsis"/>
          <p:cNvPicPr preferRelativeResize="0"/>
          <p:nvPr/>
        </p:nvPicPr>
        <p:blipFill rotWithShape="1">
          <a:blip r:embed="rId3">
            <a:alphaModFix/>
          </a:blip>
          <a:srcRect/>
          <a:stretch/>
        </p:blipFill>
        <p:spPr>
          <a:xfrm>
            <a:off x="10951285" y="6200775"/>
            <a:ext cx="1095376" cy="657225"/>
          </a:xfrm>
          <a:prstGeom prst="rect">
            <a:avLst/>
          </a:prstGeom>
          <a:noFill/>
          <a:ln>
            <a:noFill/>
          </a:ln>
        </p:spPr>
      </p:pic>
      <p:pic>
        <p:nvPicPr>
          <p:cNvPr id="181" name="Google Shape;181;p30" descr="Freeway_congestion.jpg"/>
          <p:cNvPicPr preferRelativeResize="0"/>
          <p:nvPr/>
        </p:nvPicPr>
        <p:blipFill rotWithShape="1">
          <a:blip r:embed="rId4">
            <a:alphaModFix/>
          </a:blip>
          <a:srcRect/>
          <a:stretch/>
        </p:blipFill>
        <p:spPr>
          <a:xfrm>
            <a:off x="1356101" y="956950"/>
            <a:ext cx="9479800" cy="5336200"/>
          </a:xfrm>
          <a:prstGeom prst="rect">
            <a:avLst/>
          </a:prstGeom>
          <a:noFill/>
          <a:ln>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57"/>
          <p:cNvSpPr txBox="1">
            <a:spLocks noGrp="1"/>
          </p:cNvSpPr>
          <p:nvPr>
            <p:ph type="title"/>
          </p:nvPr>
        </p:nvSpPr>
        <p:spPr>
          <a:xfrm>
            <a:off x="3" y="4"/>
            <a:ext cx="11037300" cy="9594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39C3D"/>
              </a:buClr>
              <a:buSzPts val="3400"/>
              <a:buFont typeface="Calibri"/>
              <a:buNone/>
            </a:pPr>
            <a:r>
              <a:rPr lang="en" b="1"/>
              <a:t>SAN DIEGO GREEN NEW DEAL</a:t>
            </a:r>
            <a:endParaRPr/>
          </a:p>
        </p:txBody>
      </p:sp>
      <p:pic>
        <p:nvPicPr>
          <p:cNvPr id="415" name="Google Shape;415;p57" descr="https://lh3.googleusercontent.com/QKLl60w7oUbrZOx-3Y31jm6qMG-bbxpGXnbObo8xk55p7bfDsOZv6pjlfw_YeYYob9clr8YDU2li2tRHqATWMPbl8YIeScssqLA0OEEkFgU7s62E0ELesl1n4nImwRYsLELUphnqsis"/>
          <p:cNvPicPr preferRelativeResize="0"/>
          <p:nvPr/>
        </p:nvPicPr>
        <p:blipFill rotWithShape="1">
          <a:blip r:embed="rId3">
            <a:alphaModFix/>
          </a:blip>
          <a:srcRect/>
          <a:stretch/>
        </p:blipFill>
        <p:spPr>
          <a:xfrm>
            <a:off x="10951285" y="6200775"/>
            <a:ext cx="1095376" cy="657225"/>
          </a:xfrm>
          <a:prstGeom prst="rect">
            <a:avLst/>
          </a:prstGeom>
          <a:noFill/>
          <a:ln>
            <a:noFill/>
          </a:ln>
        </p:spPr>
      </p:pic>
      <p:pic>
        <p:nvPicPr>
          <p:cNvPr id="416" name="Google Shape;416;p57"/>
          <p:cNvPicPr preferRelativeResize="0"/>
          <p:nvPr/>
        </p:nvPicPr>
        <p:blipFill>
          <a:blip r:embed="rId4">
            <a:alphaModFix/>
          </a:blip>
          <a:stretch>
            <a:fillRect/>
          </a:stretch>
        </p:blipFill>
        <p:spPr>
          <a:xfrm>
            <a:off x="6096000" y="1178500"/>
            <a:ext cx="5657477" cy="3770751"/>
          </a:xfrm>
          <a:prstGeom prst="rect">
            <a:avLst/>
          </a:prstGeom>
          <a:noFill/>
          <a:ln>
            <a:noFill/>
          </a:ln>
        </p:spPr>
      </p:pic>
      <p:pic>
        <p:nvPicPr>
          <p:cNvPr id="417" name="Google Shape;417;p57"/>
          <p:cNvPicPr preferRelativeResize="0"/>
          <p:nvPr/>
        </p:nvPicPr>
        <p:blipFill>
          <a:blip r:embed="rId5">
            <a:alphaModFix/>
          </a:blip>
          <a:stretch>
            <a:fillRect/>
          </a:stretch>
        </p:blipFill>
        <p:spPr>
          <a:xfrm>
            <a:off x="438525" y="1172683"/>
            <a:ext cx="5657475" cy="3761341"/>
          </a:xfrm>
          <a:prstGeom prst="rect">
            <a:avLst/>
          </a:prstGeom>
          <a:noFill/>
          <a:ln>
            <a:noFill/>
          </a:ln>
        </p:spPr>
      </p:pic>
      <p:sp>
        <p:nvSpPr>
          <p:cNvPr id="418" name="Google Shape;418;p57"/>
          <p:cNvSpPr txBox="1"/>
          <p:nvPr/>
        </p:nvSpPr>
        <p:spPr>
          <a:xfrm>
            <a:off x="500675" y="5197850"/>
            <a:ext cx="11383800" cy="95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2"/>
              </a:buClr>
              <a:buSzPts val="1100"/>
              <a:buFont typeface="Arial"/>
              <a:buNone/>
            </a:pPr>
            <a:r>
              <a:rPr lang="en" sz="2000">
                <a:solidFill>
                  <a:srgbClr val="375B1A"/>
                </a:solidFill>
                <a:latin typeface="Calibri"/>
                <a:ea typeface="Calibri"/>
                <a:cs typeface="Calibri"/>
                <a:sym typeface="Calibri"/>
              </a:rPr>
              <a:t>Similar to the national Green New Deal Resolution, our initiative would model how to create catalytic change here in our own backyard through investments in infrastructure and industry to fight the climate crisis, center front-line communities, and build a just society with an economy works for all.</a:t>
            </a:r>
            <a:endParaRPr sz="2000">
              <a:solidFill>
                <a:srgbClr val="375B1A"/>
              </a:solidFill>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3" name="Google Shape;423;p58" descr="https://lh3.googleusercontent.com/QKLl60w7oUbrZOx-3Y31jm6qMG-bbxpGXnbObo8xk55p7bfDsOZv6pjlfw_YeYYob9clr8YDU2li2tRHqATWMPbl8YIeScssqLA0OEEkFgU7s62E0ELesl1n4nImwRYsLELUphnqsis"/>
          <p:cNvPicPr preferRelativeResize="0"/>
          <p:nvPr/>
        </p:nvPicPr>
        <p:blipFill rotWithShape="1">
          <a:blip r:embed="rId3">
            <a:alphaModFix/>
          </a:blip>
          <a:srcRect/>
          <a:stretch/>
        </p:blipFill>
        <p:spPr>
          <a:xfrm>
            <a:off x="10951285" y="6200775"/>
            <a:ext cx="1095376" cy="657225"/>
          </a:xfrm>
          <a:prstGeom prst="rect">
            <a:avLst/>
          </a:prstGeom>
          <a:noFill/>
          <a:ln>
            <a:noFill/>
          </a:ln>
        </p:spPr>
      </p:pic>
      <p:sp>
        <p:nvSpPr>
          <p:cNvPr id="424" name="Google Shape;424;p58"/>
          <p:cNvSpPr txBox="1"/>
          <p:nvPr/>
        </p:nvSpPr>
        <p:spPr>
          <a:xfrm>
            <a:off x="6988050" y="1878625"/>
            <a:ext cx="5058600" cy="3873000"/>
          </a:xfrm>
          <a:prstGeom prst="rect">
            <a:avLst/>
          </a:prstGeom>
          <a:noFill/>
          <a:ln>
            <a:noFill/>
          </a:ln>
        </p:spPr>
        <p:txBody>
          <a:bodyPr spcFirstLastPara="1" wrap="square" lIns="91425" tIns="91425" rIns="91425" bIns="91425" anchor="t" anchorCtr="0">
            <a:noAutofit/>
          </a:bodyPr>
          <a:lstStyle/>
          <a:p>
            <a:pPr marL="914400" lvl="0" indent="0" algn="l" rtl="0">
              <a:spcBef>
                <a:spcPts val="800"/>
              </a:spcBef>
              <a:spcAft>
                <a:spcPts val="0"/>
              </a:spcAft>
              <a:buNone/>
            </a:pPr>
            <a:endParaRPr/>
          </a:p>
        </p:txBody>
      </p:sp>
      <p:sp>
        <p:nvSpPr>
          <p:cNvPr id="425" name="Google Shape;425;p58"/>
          <p:cNvSpPr txBox="1"/>
          <p:nvPr/>
        </p:nvSpPr>
        <p:spPr>
          <a:xfrm>
            <a:off x="1807475" y="917475"/>
            <a:ext cx="8891100" cy="515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chemeClr val="dk2"/>
                </a:solidFill>
                <a:latin typeface="Muli"/>
                <a:ea typeface="Muli"/>
                <a:cs typeface="Muli"/>
                <a:sym typeface="Muli"/>
              </a:rPr>
              <a:t>Stay in Touch!</a:t>
            </a:r>
            <a:endParaRPr sz="3600" b="1">
              <a:solidFill>
                <a:schemeClr val="dk2"/>
              </a:solidFill>
              <a:latin typeface="Muli"/>
              <a:ea typeface="Muli"/>
              <a:cs typeface="Muli"/>
              <a:sym typeface="Muli"/>
            </a:endParaRPr>
          </a:p>
          <a:p>
            <a:pPr marL="0" lvl="0" indent="0" algn="ctr" rtl="0">
              <a:spcBef>
                <a:spcPts val="0"/>
              </a:spcBef>
              <a:spcAft>
                <a:spcPts val="0"/>
              </a:spcAft>
              <a:buNone/>
            </a:pPr>
            <a:endParaRPr sz="2700" b="1">
              <a:solidFill>
                <a:schemeClr val="dk2"/>
              </a:solidFill>
              <a:latin typeface="Calibri"/>
              <a:ea typeface="Calibri"/>
              <a:cs typeface="Calibri"/>
              <a:sym typeface="Calibri"/>
            </a:endParaRPr>
          </a:p>
          <a:p>
            <a:pPr marL="0" lvl="0" indent="0" algn="ctr" rtl="0">
              <a:spcBef>
                <a:spcPts val="0"/>
              </a:spcBef>
              <a:spcAft>
                <a:spcPts val="0"/>
              </a:spcAft>
              <a:buNone/>
            </a:pPr>
            <a:r>
              <a:rPr lang="en" sz="3600" b="1">
                <a:solidFill>
                  <a:schemeClr val="dk2"/>
                </a:solidFill>
                <a:latin typeface="Muli"/>
                <a:ea typeface="Muli"/>
                <a:cs typeface="Muli"/>
                <a:sym typeface="Muli"/>
              </a:rPr>
              <a:t>Website: </a:t>
            </a:r>
            <a:r>
              <a:rPr lang="en" sz="3600">
                <a:solidFill>
                  <a:schemeClr val="dk2"/>
                </a:solidFill>
                <a:latin typeface="Muli"/>
                <a:ea typeface="Muli"/>
                <a:cs typeface="Muli"/>
                <a:sym typeface="Muli"/>
              </a:rPr>
              <a:t>ClimateActionCampaign.org</a:t>
            </a:r>
            <a:endParaRPr sz="3600">
              <a:solidFill>
                <a:schemeClr val="dk2"/>
              </a:solidFill>
              <a:latin typeface="Muli"/>
              <a:ea typeface="Muli"/>
              <a:cs typeface="Muli"/>
              <a:sym typeface="Muli"/>
            </a:endParaRPr>
          </a:p>
          <a:p>
            <a:pPr marL="0" lvl="0" indent="0" algn="ctr" rtl="0">
              <a:spcBef>
                <a:spcPts val="0"/>
              </a:spcBef>
              <a:spcAft>
                <a:spcPts val="0"/>
              </a:spcAft>
              <a:buNone/>
            </a:pPr>
            <a:r>
              <a:rPr lang="en" sz="3600" b="1">
                <a:solidFill>
                  <a:schemeClr val="dk2"/>
                </a:solidFill>
                <a:latin typeface="Muli"/>
                <a:ea typeface="Muli"/>
                <a:cs typeface="Muli"/>
                <a:sym typeface="Muli"/>
              </a:rPr>
              <a:t>Facebook:</a:t>
            </a:r>
            <a:r>
              <a:rPr lang="en" sz="3600">
                <a:solidFill>
                  <a:schemeClr val="dk2"/>
                </a:solidFill>
                <a:latin typeface="Muli"/>
                <a:ea typeface="Muli"/>
                <a:cs typeface="Muli"/>
                <a:sym typeface="Muli"/>
              </a:rPr>
              <a:t> @ClimateActionCampaign</a:t>
            </a:r>
            <a:endParaRPr sz="3600">
              <a:solidFill>
                <a:schemeClr val="dk2"/>
              </a:solidFill>
              <a:latin typeface="Muli"/>
              <a:ea typeface="Muli"/>
              <a:cs typeface="Muli"/>
              <a:sym typeface="Muli"/>
            </a:endParaRPr>
          </a:p>
          <a:p>
            <a:pPr marL="0" lvl="0" indent="0" algn="ctr" rtl="0">
              <a:spcBef>
                <a:spcPts val="0"/>
              </a:spcBef>
              <a:spcAft>
                <a:spcPts val="0"/>
              </a:spcAft>
              <a:buNone/>
            </a:pPr>
            <a:r>
              <a:rPr lang="en" sz="3600" b="1">
                <a:solidFill>
                  <a:schemeClr val="dk2"/>
                </a:solidFill>
                <a:latin typeface="Muli"/>
                <a:ea typeface="Muli"/>
                <a:cs typeface="Muli"/>
                <a:sym typeface="Muli"/>
              </a:rPr>
              <a:t>Twitter:</a:t>
            </a:r>
            <a:r>
              <a:rPr lang="en" sz="3600">
                <a:solidFill>
                  <a:schemeClr val="dk2"/>
                </a:solidFill>
                <a:latin typeface="Muli"/>
                <a:ea typeface="Muli"/>
                <a:cs typeface="Muli"/>
                <a:sym typeface="Muli"/>
              </a:rPr>
              <a:t> @sdclimateaction</a:t>
            </a:r>
            <a:endParaRPr sz="3600">
              <a:solidFill>
                <a:schemeClr val="dk2"/>
              </a:solidFill>
              <a:latin typeface="Muli"/>
              <a:ea typeface="Muli"/>
              <a:cs typeface="Muli"/>
              <a:sym typeface="Muli"/>
            </a:endParaRPr>
          </a:p>
          <a:p>
            <a:pPr marL="0" lvl="0" indent="0" algn="ctr" rtl="0">
              <a:spcBef>
                <a:spcPts val="0"/>
              </a:spcBef>
              <a:spcAft>
                <a:spcPts val="0"/>
              </a:spcAft>
              <a:buNone/>
            </a:pPr>
            <a:r>
              <a:rPr lang="en" sz="3600" b="1">
                <a:solidFill>
                  <a:schemeClr val="dk2"/>
                </a:solidFill>
                <a:latin typeface="Muli"/>
                <a:ea typeface="Muli"/>
                <a:cs typeface="Muli"/>
                <a:sym typeface="Muli"/>
              </a:rPr>
              <a:t>Instagram:</a:t>
            </a:r>
            <a:r>
              <a:rPr lang="en" sz="3600">
                <a:solidFill>
                  <a:schemeClr val="dk2"/>
                </a:solidFill>
                <a:latin typeface="Muli"/>
                <a:ea typeface="Muli"/>
                <a:cs typeface="Muli"/>
                <a:sym typeface="Muli"/>
              </a:rPr>
              <a:t> sdclimateaction</a:t>
            </a:r>
            <a:endParaRPr sz="3600">
              <a:solidFill>
                <a:schemeClr val="dk2"/>
              </a:solidFill>
              <a:latin typeface="Muli"/>
              <a:ea typeface="Muli"/>
              <a:cs typeface="Muli"/>
              <a:sym typeface="Muli"/>
            </a:endParaRPr>
          </a:p>
          <a:p>
            <a:pPr marL="0" lvl="0" indent="0" algn="ctr" rtl="0">
              <a:spcBef>
                <a:spcPts val="0"/>
              </a:spcBef>
              <a:spcAft>
                <a:spcPts val="0"/>
              </a:spcAft>
              <a:buNone/>
            </a:pPr>
            <a:endParaRPr sz="3600">
              <a:solidFill>
                <a:schemeClr val="dk2"/>
              </a:solidFill>
              <a:latin typeface="Muli"/>
              <a:ea typeface="Muli"/>
              <a:cs typeface="Muli"/>
              <a:sym typeface="Muli"/>
            </a:endParaRPr>
          </a:p>
          <a:p>
            <a:pPr marL="0" lvl="0" indent="0" algn="ctr" rtl="0">
              <a:spcBef>
                <a:spcPts val="0"/>
              </a:spcBef>
              <a:spcAft>
                <a:spcPts val="0"/>
              </a:spcAft>
              <a:buNone/>
            </a:pPr>
            <a:r>
              <a:rPr lang="en" sz="3600" b="1">
                <a:solidFill>
                  <a:schemeClr val="dk2"/>
                </a:solidFill>
                <a:latin typeface="Muli"/>
                <a:ea typeface="Muli"/>
                <a:cs typeface="Muli"/>
                <a:sym typeface="Muli"/>
              </a:rPr>
              <a:t>Volunteer: </a:t>
            </a:r>
            <a:r>
              <a:rPr lang="en" sz="3600">
                <a:solidFill>
                  <a:schemeClr val="dk2"/>
                </a:solidFill>
                <a:latin typeface="Muli"/>
                <a:ea typeface="Muli"/>
                <a:cs typeface="Muli"/>
                <a:sym typeface="Muli"/>
              </a:rPr>
              <a:t>info@climateactioncampaign.org</a:t>
            </a:r>
            <a:endParaRPr sz="3600">
              <a:solidFill>
                <a:schemeClr val="dk2"/>
              </a:solidFill>
              <a:latin typeface="Muli"/>
              <a:ea typeface="Muli"/>
              <a:cs typeface="Muli"/>
              <a:sym typeface="Muli"/>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1"/>
          <p:cNvSpPr txBox="1">
            <a:spLocks noGrp="1"/>
          </p:cNvSpPr>
          <p:nvPr>
            <p:ph type="title"/>
          </p:nvPr>
        </p:nvSpPr>
        <p:spPr>
          <a:xfrm>
            <a:off x="669728" y="405529"/>
            <a:ext cx="11037300" cy="9594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39C3D"/>
              </a:buClr>
              <a:buSzPts val="3400"/>
              <a:buFont typeface="Calibri"/>
              <a:buNone/>
            </a:pPr>
            <a:endParaRPr/>
          </a:p>
        </p:txBody>
      </p:sp>
      <p:pic>
        <p:nvPicPr>
          <p:cNvPr id="187" name="Google Shape;187;p31" descr="https://lh3.googleusercontent.com/QKLl60w7oUbrZOx-3Y31jm6qMG-bbxpGXnbObo8xk55p7bfDsOZv6pjlfw_YeYYob9clr8YDU2li2tRHqATWMPbl8YIeScssqLA0OEEkFgU7s62E0ELesl1n4nImwRYsLELUphnqsis"/>
          <p:cNvPicPr preferRelativeResize="0"/>
          <p:nvPr/>
        </p:nvPicPr>
        <p:blipFill rotWithShape="1">
          <a:blip r:embed="rId3">
            <a:alphaModFix/>
          </a:blip>
          <a:srcRect/>
          <a:stretch/>
        </p:blipFill>
        <p:spPr>
          <a:xfrm>
            <a:off x="10951285" y="6200775"/>
            <a:ext cx="1095376" cy="657225"/>
          </a:xfrm>
          <a:prstGeom prst="rect">
            <a:avLst/>
          </a:prstGeom>
          <a:noFill/>
          <a:ln>
            <a:noFill/>
          </a:ln>
        </p:spPr>
      </p:pic>
      <p:pic>
        <p:nvPicPr>
          <p:cNvPr id="188" name="Google Shape;188;p31" descr="socolow_coalplant_575.jpg"/>
          <p:cNvPicPr preferRelativeResize="0"/>
          <p:nvPr/>
        </p:nvPicPr>
        <p:blipFill rotWithShape="1">
          <a:blip r:embed="rId4">
            <a:alphaModFix/>
          </a:blip>
          <a:srcRect/>
          <a:stretch/>
        </p:blipFill>
        <p:spPr>
          <a:xfrm>
            <a:off x="1656825" y="384413"/>
            <a:ext cx="8686850" cy="6089175"/>
          </a:xfrm>
          <a:prstGeom prst="rect">
            <a:avLst/>
          </a:prstGeom>
          <a:noFill/>
          <a:ln>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32" descr="https://lh3.googleusercontent.com/QKLl60w7oUbrZOx-3Y31jm6qMG-bbxpGXnbObo8xk55p7bfDsOZv6pjlfw_YeYYob9clr8YDU2li2tRHqATWMPbl8YIeScssqLA0OEEkFgU7s62E0ELesl1n4nImwRYsLELUphnqsis"/>
          <p:cNvPicPr preferRelativeResize="0"/>
          <p:nvPr/>
        </p:nvPicPr>
        <p:blipFill rotWithShape="1">
          <a:blip r:embed="rId3">
            <a:alphaModFix/>
          </a:blip>
          <a:srcRect/>
          <a:stretch/>
        </p:blipFill>
        <p:spPr>
          <a:xfrm>
            <a:off x="10951285" y="6200775"/>
            <a:ext cx="1095376" cy="657225"/>
          </a:xfrm>
          <a:prstGeom prst="rect">
            <a:avLst/>
          </a:prstGeom>
          <a:noFill/>
          <a:ln>
            <a:noFill/>
          </a:ln>
        </p:spPr>
      </p:pic>
      <p:pic>
        <p:nvPicPr>
          <p:cNvPr id="194" name="Google Shape;194;p32"/>
          <p:cNvPicPr preferRelativeResize="0"/>
          <p:nvPr/>
        </p:nvPicPr>
        <p:blipFill>
          <a:blip r:embed="rId4">
            <a:alphaModFix/>
          </a:blip>
          <a:stretch>
            <a:fillRect/>
          </a:stretch>
        </p:blipFill>
        <p:spPr>
          <a:xfrm>
            <a:off x="2014450" y="710726"/>
            <a:ext cx="8170449" cy="5831050"/>
          </a:xfrm>
          <a:prstGeom prst="rect">
            <a:avLst/>
          </a:prstGeom>
          <a:noFill/>
          <a:ln>
            <a:noFill/>
          </a:ln>
        </p:spPr>
      </p:pic>
      <p:sp>
        <p:nvSpPr>
          <p:cNvPr id="195" name="Google Shape;195;p32"/>
          <p:cNvSpPr txBox="1">
            <a:spLocks noGrp="1"/>
          </p:cNvSpPr>
          <p:nvPr>
            <p:ph type="title"/>
          </p:nvPr>
        </p:nvSpPr>
        <p:spPr>
          <a:xfrm>
            <a:off x="3" y="-248671"/>
            <a:ext cx="11037300" cy="9594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39C3D"/>
              </a:buClr>
              <a:buSzPts val="3400"/>
              <a:buFont typeface="Calibri"/>
              <a:buNone/>
            </a:pPr>
            <a:r>
              <a:rPr lang="en" b="1"/>
              <a:t>Statewide Emissions </a:t>
            </a:r>
            <a:endParaRPr b="1"/>
          </a:p>
        </p:txBody>
      </p:sp>
    </p:spTree>
  </p:cSld>
  <p:clrMapOvr>
    <a:masterClrMapping/>
  </p:clrMapOvr>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33" descr="https://lh3.googleusercontent.com/QKLl60w7oUbrZOx-3Y31jm6qMG-bbxpGXnbObo8xk55p7bfDsOZv6pjlfw_YeYYob9clr8YDU2li2tRHqATWMPbl8YIeScssqLA0OEEkFgU7s62E0ELesl1n4nImwRYsLELUphnqsis"/>
          <p:cNvPicPr preferRelativeResize="0"/>
          <p:nvPr/>
        </p:nvPicPr>
        <p:blipFill rotWithShape="1">
          <a:blip r:embed="rId3">
            <a:alphaModFix/>
          </a:blip>
          <a:srcRect/>
          <a:stretch/>
        </p:blipFill>
        <p:spPr>
          <a:xfrm>
            <a:off x="10951285" y="6200775"/>
            <a:ext cx="1095376" cy="657225"/>
          </a:xfrm>
          <a:prstGeom prst="rect">
            <a:avLst/>
          </a:prstGeom>
          <a:noFill/>
          <a:ln>
            <a:noFill/>
          </a:ln>
        </p:spPr>
      </p:pic>
      <p:pic>
        <p:nvPicPr>
          <p:cNvPr id="201" name="Google Shape;201;p33"/>
          <p:cNvPicPr preferRelativeResize="0"/>
          <p:nvPr/>
        </p:nvPicPr>
        <p:blipFill>
          <a:blip r:embed="rId4">
            <a:alphaModFix/>
          </a:blip>
          <a:stretch>
            <a:fillRect/>
          </a:stretch>
        </p:blipFill>
        <p:spPr>
          <a:xfrm>
            <a:off x="565825" y="710725"/>
            <a:ext cx="4440504" cy="5908425"/>
          </a:xfrm>
          <a:prstGeom prst="rect">
            <a:avLst/>
          </a:prstGeom>
          <a:noFill/>
          <a:ln>
            <a:noFill/>
          </a:ln>
        </p:spPr>
      </p:pic>
      <p:sp>
        <p:nvSpPr>
          <p:cNvPr id="202" name="Google Shape;202;p33"/>
          <p:cNvSpPr txBox="1">
            <a:spLocks noGrp="1"/>
          </p:cNvSpPr>
          <p:nvPr>
            <p:ph type="title"/>
          </p:nvPr>
        </p:nvSpPr>
        <p:spPr>
          <a:xfrm>
            <a:off x="3" y="-248671"/>
            <a:ext cx="11037300" cy="9594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39C3D"/>
              </a:buClr>
              <a:buSzPts val="3400"/>
              <a:buFont typeface="Calibri"/>
              <a:buNone/>
            </a:pPr>
            <a:r>
              <a:rPr lang="en" b="1"/>
              <a:t>City of San Diego Emissions </a:t>
            </a:r>
            <a:endParaRPr b="1"/>
          </a:p>
        </p:txBody>
      </p:sp>
      <p:pic>
        <p:nvPicPr>
          <p:cNvPr id="203" name="Google Shape;203;p33"/>
          <p:cNvPicPr preferRelativeResize="0"/>
          <p:nvPr/>
        </p:nvPicPr>
        <p:blipFill>
          <a:blip r:embed="rId5">
            <a:alphaModFix/>
          </a:blip>
          <a:stretch>
            <a:fillRect/>
          </a:stretch>
        </p:blipFill>
        <p:spPr>
          <a:xfrm>
            <a:off x="5158729" y="1170104"/>
            <a:ext cx="5640155" cy="5294469"/>
          </a:xfrm>
          <a:prstGeom prst="rect">
            <a:avLst/>
          </a:prstGeom>
          <a:noFill/>
          <a:ln>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34" descr="https://lh3.googleusercontent.com/QKLl60w7oUbrZOx-3Y31jm6qMG-bbxpGXnbObo8xk55p7bfDsOZv6pjlfw_YeYYob9clr8YDU2li2tRHqATWMPbl8YIeScssqLA0OEEkFgU7s62E0ELesl1n4nImwRYsLELUphnqsis"/>
          <p:cNvPicPr preferRelativeResize="0"/>
          <p:nvPr/>
        </p:nvPicPr>
        <p:blipFill rotWithShape="1">
          <a:blip r:embed="rId3">
            <a:alphaModFix/>
          </a:blip>
          <a:srcRect/>
          <a:stretch/>
        </p:blipFill>
        <p:spPr>
          <a:xfrm>
            <a:off x="10951285" y="6200775"/>
            <a:ext cx="1095376" cy="657225"/>
          </a:xfrm>
          <a:prstGeom prst="rect">
            <a:avLst/>
          </a:prstGeom>
          <a:noFill/>
          <a:ln>
            <a:noFill/>
          </a:ln>
        </p:spPr>
      </p:pic>
      <p:sp>
        <p:nvSpPr>
          <p:cNvPr id="209" name="Google Shape;209;p34"/>
          <p:cNvSpPr txBox="1">
            <a:spLocks noGrp="1"/>
          </p:cNvSpPr>
          <p:nvPr>
            <p:ph type="title"/>
          </p:nvPr>
        </p:nvSpPr>
        <p:spPr>
          <a:xfrm>
            <a:off x="3" y="-248671"/>
            <a:ext cx="11037300" cy="9594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39C3D"/>
              </a:buClr>
              <a:buSzPts val="3400"/>
              <a:buFont typeface="Calibri"/>
              <a:buNone/>
            </a:pPr>
            <a:r>
              <a:rPr lang="en" b="1"/>
              <a:t>Emissions Trends</a:t>
            </a:r>
            <a:endParaRPr b="1"/>
          </a:p>
        </p:txBody>
      </p:sp>
      <p:pic>
        <p:nvPicPr>
          <p:cNvPr id="210" name="Google Shape;210;p34"/>
          <p:cNvPicPr preferRelativeResize="0"/>
          <p:nvPr/>
        </p:nvPicPr>
        <p:blipFill>
          <a:blip r:embed="rId4">
            <a:alphaModFix/>
          </a:blip>
          <a:stretch>
            <a:fillRect/>
          </a:stretch>
        </p:blipFill>
        <p:spPr>
          <a:xfrm>
            <a:off x="307700" y="718575"/>
            <a:ext cx="5305500" cy="5420850"/>
          </a:xfrm>
          <a:prstGeom prst="rect">
            <a:avLst/>
          </a:prstGeom>
          <a:noFill/>
          <a:ln>
            <a:noFill/>
          </a:ln>
        </p:spPr>
      </p:pic>
      <p:pic>
        <p:nvPicPr>
          <p:cNvPr id="211" name="Google Shape;211;p34"/>
          <p:cNvPicPr preferRelativeResize="0"/>
          <p:nvPr/>
        </p:nvPicPr>
        <p:blipFill>
          <a:blip r:embed="rId5">
            <a:alphaModFix/>
          </a:blip>
          <a:stretch>
            <a:fillRect/>
          </a:stretch>
        </p:blipFill>
        <p:spPr>
          <a:xfrm>
            <a:off x="5390075" y="882879"/>
            <a:ext cx="6274001" cy="4141152"/>
          </a:xfrm>
          <a:prstGeom prst="rect">
            <a:avLst/>
          </a:prstGeom>
          <a:noFill/>
          <a:ln>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5"/>
          <p:cNvSpPr txBox="1">
            <a:spLocks noGrp="1"/>
          </p:cNvSpPr>
          <p:nvPr>
            <p:ph type="title"/>
          </p:nvPr>
        </p:nvSpPr>
        <p:spPr>
          <a:xfrm>
            <a:off x="3" y="4"/>
            <a:ext cx="11037300" cy="9594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39C3D"/>
              </a:buClr>
              <a:buSzPts val="3400"/>
              <a:buFont typeface="Calibri"/>
              <a:buNone/>
            </a:pPr>
            <a:r>
              <a:rPr lang="en" b="1"/>
              <a:t>Atmospheric CO</a:t>
            </a:r>
            <a:r>
              <a:rPr lang="en" b="1" baseline="-25000"/>
              <a:t>2 </a:t>
            </a:r>
            <a:r>
              <a:rPr lang="en" b="1"/>
              <a:t>on the Rise </a:t>
            </a:r>
            <a:endParaRPr b="1"/>
          </a:p>
        </p:txBody>
      </p:sp>
      <p:pic>
        <p:nvPicPr>
          <p:cNvPr id="217" name="Google Shape;217;p35" descr="https://lh3.googleusercontent.com/QKLl60w7oUbrZOx-3Y31jm6qMG-bbxpGXnbObo8xk55p7bfDsOZv6pjlfw_YeYYob9clr8YDU2li2tRHqATWMPbl8YIeScssqLA0OEEkFgU7s62E0ELesl1n4nImwRYsLELUphnqsis"/>
          <p:cNvPicPr preferRelativeResize="0"/>
          <p:nvPr/>
        </p:nvPicPr>
        <p:blipFill rotWithShape="1">
          <a:blip r:embed="rId3">
            <a:alphaModFix/>
          </a:blip>
          <a:srcRect/>
          <a:stretch/>
        </p:blipFill>
        <p:spPr>
          <a:xfrm>
            <a:off x="10951285" y="6200775"/>
            <a:ext cx="1095376" cy="657225"/>
          </a:xfrm>
          <a:prstGeom prst="rect">
            <a:avLst/>
          </a:prstGeom>
          <a:noFill/>
          <a:ln>
            <a:noFill/>
          </a:ln>
        </p:spPr>
      </p:pic>
      <p:pic>
        <p:nvPicPr>
          <p:cNvPr id="218" name="Google Shape;218;p35" descr="http://scrippsco2.ucsd.edu/assets/images/mlo_color_plot.png?1518204964838"/>
          <p:cNvPicPr preferRelativeResize="0"/>
          <p:nvPr/>
        </p:nvPicPr>
        <p:blipFill rotWithShape="1">
          <a:blip r:embed="rId4">
            <a:alphaModFix/>
          </a:blip>
          <a:srcRect/>
          <a:stretch/>
        </p:blipFill>
        <p:spPr>
          <a:xfrm>
            <a:off x="7212306" y="1794022"/>
            <a:ext cx="5002308" cy="3751731"/>
          </a:xfrm>
          <a:prstGeom prst="rect">
            <a:avLst/>
          </a:prstGeom>
          <a:noFill/>
          <a:ln>
            <a:noFill/>
          </a:ln>
        </p:spPr>
      </p:pic>
      <p:pic>
        <p:nvPicPr>
          <p:cNvPr id="219" name="Google Shape;219;p35"/>
          <p:cNvPicPr preferRelativeResize="0"/>
          <p:nvPr/>
        </p:nvPicPr>
        <p:blipFill>
          <a:blip r:embed="rId5">
            <a:alphaModFix/>
          </a:blip>
          <a:stretch>
            <a:fillRect/>
          </a:stretch>
        </p:blipFill>
        <p:spPr>
          <a:xfrm>
            <a:off x="-76200" y="1926826"/>
            <a:ext cx="7288499" cy="3333724"/>
          </a:xfrm>
          <a:prstGeom prst="rect">
            <a:avLst/>
          </a:prstGeom>
          <a:noFill/>
          <a:ln>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6"/>
          <p:cNvSpPr txBox="1">
            <a:spLocks noGrp="1"/>
          </p:cNvSpPr>
          <p:nvPr>
            <p:ph type="title"/>
          </p:nvPr>
        </p:nvSpPr>
        <p:spPr>
          <a:xfrm>
            <a:off x="3" y="24304"/>
            <a:ext cx="11037300" cy="9594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39C3D"/>
              </a:buClr>
              <a:buSzPts val="3400"/>
              <a:buFont typeface="Calibri"/>
              <a:buNone/>
            </a:pPr>
            <a:r>
              <a:rPr lang="en" b="1"/>
              <a:t>Impacts</a:t>
            </a:r>
            <a:endParaRPr/>
          </a:p>
        </p:txBody>
      </p:sp>
      <p:pic>
        <p:nvPicPr>
          <p:cNvPr id="225" name="Google Shape;225;p36" descr="https://lh3.googleusercontent.com/QKLl60w7oUbrZOx-3Y31jm6qMG-bbxpGXnbObo8xk55p7bfDsOZv6pjlfw_YeYYob9clr8YDU2li2tRHqATWMPbl8YIeScssqLA0OEEkFgU7s62E0ELesl1n4nImwRYsLELUphnqsis"/>
          <p:cNvPicPr preferRelativeResize="0"/>
          <p:nvPr/>
        </p:nvPicPr>
        <p:blipFill rotWithShape="1">
          <a:blip r:embed="rId3">
            <a:alphaModFix/>
          </a:blip>
          <a:srcRect/>
          <a:stretch/>
        </p:blipFill>
        <p:spPr>
          <a:xfrm>
            <a:off x="10951285" y="6200775"/>
            <a:ext cx="1095376" cy="657225"/>
          </a:xfrm>
          <a:prstGeom prst="rect">
            <a:avLst/>
          </a:prstGeom>
          <a:noFill/>
          <a:ln>
            <a:noFill/>
          </a:ln>
        </p:spPr>
      </p:pic>
      <p:pic>
        <p:nvPicPr>
          <p:cNvPr id="226" name="Google Shape;226;p36"/>
          <p:cNvPicPr preferRelativeResize="0"/>
          <p:nvPr/>
        </p:nvPicPr>
        <p:blipFill rotWithShape="1">
          <a:blip r:embed="rId4">
            <a:alphaModFix/>
          </a:blip>
          <a:srcRect/>
          <a:stretch/>
        </p:blipFill>
        <p:spPr>
          <a:xfrm>
            <a:off x="1346400" y="1558425"/>
            <a:ext cx="4506900" cy="2517849"/>
          </a:xfrm>
          <a:prstGeom prst="rect">
            <a:avLst/>
          </a:prstGeom>
          <a:noFill/>
          <a:ln>
            <a:noFill/>
          </a:ln>
        </p:spPr>
      </p:pic>
      <p:pic>
        <p:nvPicPr>
          <p:cNvPr id="227" name="Google Shape;227;p36"/>
          <p:cNvPicPr preferRelativeResize="0"/>
          <p:nvPr/>
        </p:nvPicPr>
        <p:blipFill rotWithShape="1">
          <a:blip r:embed="rId5">
            <a:alphaModFix/>
          </a:blip>
          <a:srcRect/>
          <a:stretch/>
        </p:blipFill>
        <p:spPr>
          <a:xfrm>
            <a:off x="1346399" y="4076265"/>
            <a:ext cx="4648174" cy="2402784"/>
          </a:xfrm>
          <a:prstGeom prst="rect">
            <a:avLst/>
          </a:prstGeom>
          <a:noFill/>
          <a:ln>
            <a:noFill/>
          </a:ln>
        </p:spPr>
      </p:pic>
      <p:pic>
        <p:nvPicPr>
          <p:cNvPr id="228" name="Google Shape;228;p36" descr="Image result for california tree death"/>
          <p:cNvPicPr preferRelativeResize="0"/>
          <p:nvPr/>
        </p:nvPicPr>
        <p:blipFill rotWithShape="1">
          <a:blip r:embed="rId6">
            <a:alphaModFix/>
          </a:blip>
          <a:srcRect/>
          <a:stretch/>
        </p:blipFill>
        <p:spPr>
          <a:xfrm>
            <a:off x="5770675" y="1572888"/>
            <a:ext cx="4319717" cy="2488925"/>
          </a:xfrm>
          <a:prstGeom prst="rect">
            <a:avLst/>
          </a:prstGeom>
          <a:noFill/>
          <a:ln>
            <a:noFill/>
          </a:ln>
        </p:spPr>
      </p:pic>
      <p:pic>
        <p:nvPicPr>
          <p:cNvPr id="229" name="Google Shape;229;p36" descr="San Francisco sets all-time heat record downtown at 106 degrees during state's hottest recorded summer"/>
          <p:cNvPicPr preferRelativeResize="0"/>
          <p:nvPr/>
        </p:nvPicPr>
        <p:blipFill rotWithShape="1">
          <a:blip r:embed="rId7">
            <a:alphaModFix/>
          </a:blip>
          <a:srcRect t="3944" b="14389"/>
          <a:stretch/>
        </p:blipFill>
        <p:spPr>
          <a:xfrm>
            <a:off x="5755075" y="4076275"/>
            <a:ext cx="4350926" cy="2402774"/>
          </a:xfrm>
          <a:prstGeom prst="rect">
            <a:avLst/>
          </a:prstGeom>
          <a:noFill/>
          <a:ln>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sld>
</file>

<file path=ppt/theme/theme1.xml><?xml version="1.0" encoding="utf-8"?>
<a:theme xmlns:a="http://schemas.openxmlformats.org/drawingml/2006/main" name="Health Fitness 16x9">
  <a:themeElements>
    <a:clrScheme name="Custom 4">
      <a:dk1>
        <a:srgbClr val="595959"/>
      </a:dk1>
      <a:lt1>
        <a:srgbClr val="FFFFFF"/>
      </a:lt1>
      <a:dk2>
        <a:srgbClr val="000000"/>
      </a:dk2>
      <a:lt2>
        <a:srgbClr val="DDDDDD"/>
      </a:lt2>
      <a:accent1>
        <a:srgbClr val="6FB636"/>
      </a:accent1>
      <a:accent2>
        <a:srgbClr val="FBCE11"/>
      </a:accent2>
      <a:accent3>
        <a:srgbClr val="446ED8"/>
      </a:accent3>
      <a:accent4>
        <a:srgbClr val="9D22E2"/>
      </a:accent4>
      <a:accent5>
        <a:srgbClr val="FE9E00"/>
      </a:accent5>
      <a:accent6>
        <a:srgbClr val="DF5327"/>
      </a:accent6>
      <a:hlink>
        <a:srgbClr val="446ED8"/>
      </a:hlink>
      <a:folHlink>
        <a:srgbClr val="82828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ealth Fitness 16x9">
  <a:themeElements>
    <a:clrScheme name="Custom 14">
      <a:dk1>
        <a:srgbClr val="595959"/>
      </a:dk1>
      <a:lt1>
        <a:srgbClr val="FFFFFF"/>
      </a:lt1>
      <a:dk2>
        <a:srgbClr val="000000"/>
      </a:dk2>
      <a:lt2>
        <a:srgbClr val="DDDDDD"/>
      </a:lt2>
      <a:accent1>
        <a:srgbClr val="68C162"/>
      </a:accent1>
      <a:accent2>
        <a:srgbClr val="FBCE11"/>
      </a:accent2>
      <a:accent3>
        <a:srgbClr val="446ED8"/>
      </a:accent3>
      <a:accent4>
        <a:srgbClr val="9D22E2"/>
      </a:accent4>
      <a:accent5>
        <a:srgbClr val="FE9E00"/>
      </a:accent5>
      <a:accent6>
        <a:srgbClr val="DF5327"/>
      </a:accent6>
      <a:hlink>
        <a:srgbClr val="446ED8"/>
      </a:hlink>
      <a:folHlink>
        <a:srgbClr val="82828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HealthFitness">
      <a:dk1>
        <a:srgbClr val="595959"/>
      </a:dk1>
      <a:lt1>
        <a:srgbClr val="FFFFFF"/>
      </a:lt1>
      <a:dk2>
        <a:srgbClr val="000000"/>
      </a:dk2>
      <a:lt2>
        <a:srgbClr val="DDDDDD"/>
      </a:lt2>
      <a:accent1>
        <a:srgbClr val="87A91B"/>
      </a:accent1>
      <a:accent2>
        <a:srgbClr val="FBCE11"/>
      </a:accent2>
      <a:accent3>
        <a:srgbClr val="446ED8"/>
      </a:accent3>
      <a:accent4>
        <a:srgbClr val="9D22E2"/>
      </a:accent4>
      <a:accent5>
        <a:srgbClr val="FE9E00"/>
      </a:accent5>
      <a:accent6>
        <a:srgbClr val="DF5327"/>
      </a:accent6>
      <a:hlink>
        <a:srgbClr val="446ED8"/>
      </a:hlink>
      <a:folHlink>
        <a:srgbClr val="82828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492</Words>
  <Application>Microsoft Office PowerPoint</Application>
  <PresentationFormat>Custom</PresentationFormat>
  <Paragraphs>131</Paragraphs>
  <Slides>31</Slides>
  <Notes>31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31</vt:i4>
      </vt:variant>
    </vt:vector>
  </HeadingPairs>
  <TitlesOfParts>
    <vt:vector size="37" baseType="lpstr">
      <vt:lpstr>Arial</vt:lpstr>
      <vt:lpstr>Poppins</vt:lpstr>
      <vt:lpstr>Muli</vt:lpstr>
      <vt:lpstr>Calibri</vt:lpstr>
      <vt:lpstr>Health Fitness 16x9</vt:lpstr>
      <vt:lpstr>Health Fitness 16x9</vt:lpstr>
      <vt:lpstr>    CLIMATE ACTION CAMPAIGN </vt:lpstr>
      <vt:lpstr>Slide 2</vt:lpstr>
      <vt:lpstr>Slide 3</vt:lpstr>
      <vt:lpstr>Slide 4</vt:lpstr>
      <vt:lpstr>Statewide Emissions </vt:lpstr>
      <vt:lpstr>City of San Diego Emissions </vt:lpstr>
      <vt:lpstr>Emissions Trends</vt:lpstr>
      <vt:lpstr>Atmospheric CO2 on the Rise </vt:lpstr>
      <vt:lpstr>Impacts</vt:lpstr>
      <vt:lpstr>IPCC Global Warming of 1.5℃</vt:lpstr>
      <vt:lpstr>CA Climate Law</vt:lpstr>
      <vt:lpstr>    CLIMATE ACTION PLANS </vt:lpstr>
      <vt:lpstr>    CLIMATE ACTION PLANS </vt:lpstr>
      <vt:lpstr>KEY STRATEGIES: 100% CLEAN ENERGY</vt:lpstr>
      <vt:lpstr>    COMMUNITY CHOICE ENERGY </vt:lpstr>
      <vt:lpstr>    COMMUNITY CHOICE ENERGY </vt:lpstr>
      <vt:lpstr>KEY STRATEGIES: GREEN INFRASTRUCTURE &amp; TREE CANOPY</vt:lpstr>
      <vt:lpstr>KEY STRATEGIES: GREEN INFRASTRUCTURE &amp; TREE CANOPY</vt:lpstr>
      <vt:lpstr>KEY STRATEGIES: TRANSIT, WALKING, &amp; BIKING</vt:lpstr>
      <vt:lpstr>Walking</vt:lpstr>
      <vt:lpstr>Biking</vt:lpstr>
      <vt:lpstr>Transit</vt:lpstr>
      <vt:lpstr>KEY STRATEGIES: ZERO WASTE</vt:lpstr>
      <vt:lpstr>KEY STRATEGIES: ZERO WASTE</vt:lpstr>
      <vt:lpstr>KEY CONCEPT</vt:lpstr>
      <vt:lpstr>Social Equity &amp; Environmental Justice </vt:lpstr>
      <vt:lpstr>ANNUAL REGIONAL CAP REPORT CARDS </vt:lpstr>
      <vt:lpstr>REPORT CARD RESULTS </vt:lpstr>
      <vt:lpstr>REPORT CARD RESULTS</vt:lpstr>
      <vt:lpstr>SAN DIEGO GREEN NEW DEAL</vt:lpstr>
      <vt:lpstr>Slide 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CLIMATE ACTION CAMPAIGN </dc:title>
  <cp:lastModifiedBy>Windows User</cp:lastModifiedBy>
  <cp:revision>1</cp:revision>
  <dcterms:modified xsi:type="dcterms:W3CDTF">2019-09-21T02:29:16Z</dcterms:modified>
</cp:coreProperties>
</file>