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9" r:id="rId12"/>
    <p:sldId id="271" r:id="rId13"/>
    <p:sldId id="272" r:id="rId14"/>
    <p:sldId id="273" r:id="rId15"/>
    <p:sldId id="282" r:id="rId16"/>
    <p:sldId id="283" r:id="rId17"/>
    <p:sldId id="284" r:id="rId18"/>
    <p:sldId id="285" r:id="rId19"/>
    <p:sldId id="286" r:id="rId20"/>
    <p:sldId id="287" r:id="rId21"/>
    <p:sldId id="288" r:id="rId22"/>
    <p:sldId id="289" r:id="rId23"/>
    <p:sldId id="290" r:id="rId24"/>
    <p:sldId id="291" r:id="rId25"/>
    <p:sldId id="292" r:id="rId26"/>
    <p:sldId id="295" r:id="rId27"/>
    <p:sldId id="296" r:id="rId28"/>
    <p:sldId id="297" r:id="rId29"/>
    <p:sldId id="298" r:id="rId30"/>
    <p:sldId id="299" r:id="rId31"/>
    <p:sldId id="300" r:id="rId32"/>
    <p:sldId id="309" r:id="rId3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13131"/>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13131"/>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13131"/>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13131"/>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13131"/>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13131"/>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13131"/>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13131"/>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13131"/>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313131"/>
        </a:fontRef>
        <a:srgbClr val="31313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5E7"/>
          </a:solidFill>
        </a:fill>
      </a:tcStyle>
    </a:wholeTbl>
    <a:band2H>
      <a:tcTxStyle/>
      <a:tcStyle>
        <a:tcBdr/>
        <a:fill>
          <a:solidFill>
            <a:srgbClr val="E7EBF3"/>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313131"/>
        </a:fontRef>
        <a:srgbClr val="31313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CBCB"/>
          </a:solidFill>
        </a:fill>
      </a:tcStyle>
    </a:wholeTbl>
    <a:band2H>
      <a:tcTxStyle/>
      <a:tcStyle>
        <a:tcBdr/>
        <a:fill>
          <a:solidFill>
            <a:srgbClr val="EE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313131"/>
        </a:fontRef>
        <a:srgbClr val="31313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7D7"/>
          </a:solidFill>
        </a:fill>
      </a:tcStyle>
    </a:wholeTbl>
    <a:band2H>
      <a:tcTxStyle/>
      <a:tcStyle>
        <a:tcBdr/>
        <a:fill>
          <a:solidFill>
            <a:srgbClr val="ECEC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313131"/>
        </a:fontRef>
        <a:srgbClr val="31313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313131"/>
        </a:fontRef>
        <a:srgbClr val="313131"/>
      </a:tcTxStyle>
      <a:tcStyle>
        <a:tcBdr>
          <a:left>
            <a:ln w="12700" cap="flat">
              <a:noFill/>
              <a:miter lim="400000"/>
            </a:ln>
          </a:left>
          <a:right>
            <a:ln w="12700" cap="flat">
              <a:noFill/>
              <a:miter lim="400000"/>
            </a:ln>
          </a:right>
          <a:top>
            <a:ln w="50800" cap="flat">
              <a:solidFill>
                <a:srgbClr val="313131"/>
              </a:solidFill>
              <a:prstDash val="solid"/>
              <a:round/>
            </a:ln>
          </a:top>
          <a:bottom>
            <a:ln w="25400" cap="flat">
              <a:solidFill>
                <a:srgbClr val="313131"/>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313131"/>
              </a:solidFill>
              <a:prstDash val="solid"/>
              <a:round/>
            </a:ln>
          </a:top>
          <a:bottom>
            <a:ln w="25400" cap="flat">
              <a:solidFill>
                <a:srgbClr val="31313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313131"/>
        </a:fontRef>
        <a:srgbClr val="31313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CC"/>
          </a:solidFill>
        </a:fill>
      </a:tcStyle>
    </a:wholeTbl>
    <a:band2H>
      <a:tcTxStyle/>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1313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1313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13131"/>
          </a:solidFill>
        </a:fill>
      </a:tcStyle>
    </a:firstRow>
  </a:tblStyle>
  <a:tblStyle styleId="{2708684C-4D16-4618-839F-0558EEFCDFE6}" styleName="">
    <a:tblBg/>
    <a:wholeTbl>
      <a:tcTxStyle b="off" i="off">
        <a:fontRef idx="major">
          <a:srgbClr val="313131"/>
        </a:fontRef>
        <a:srgbClr val="313131"/>
      </a:tcTxStyle>
      <a:tcStyle>
        <a:tcBdr>
          <a:left>
            <a:ln w="12700" cap="flat">
              <a:solidFill>
                <a:srgbClr val="313131"/>
              </a:solidFill>
              <a:prstDash val="solid"/>
              <a:round/>
            </a:ln>
          </a:left>
          <a:right>
            <a:ln w="12700" cap="flat">
              <a:solidFill>
                <a:srgbClr val="313131"/>
              </a:solidFill>
              <a:prstDash val="solid"/>
              <a:round/>
            </a:ln>
          </a:right>
          <a:top>
            <a:ln w="12700" cap="flat">
              <a:solidFill>
                <a:srgbClr val="313131"/>
              </a:solidFill>
              <a:prstDash val="solid"/>
              <a:round/>
            </a:ln>
          </a:top>
          <a:bottom>
            <a:ln w="12700" cap="flat">
              <a:solidFill>
                <a:srgbClr val="313131"/>
              </a:solidFill>
              <a:prstDash val="solid"/>
              <a:round/>
            </a:ln>
          </a:bottom>
          <a:insideH>
            <a:ln w="12700" cap="flat">
              <a:solidFill>
                <a:srgbClr val="313131"/>
              </a:solidFill>
              <a:prstDash val="solid"/>
              <a:round/>
            </a:ln>
          </a:insideH>
          <a:insideV>
            <a:ln w="12700" cap="flat">
              <a:solidFill>
                <a:srgbClr val="313131"/>
              </a:solidFill>
              <a:prstDash val="solid"/>
              <a:round/>
            </a:ln>
          </a:insideV>
        </a:tcBdr>
        <a:fill>
          <a:solidFill>
            <a:srgbClr val="313131">
              <a:alpha val="20000"/>
            </a:srgbClr>
          </a:solidFill>
        </a:fill>
      </a:tcStyle>
    </a:wholeTbl>
    <a:band2H>
      <a:tcTxStyle/>
      <a:tcStyle>
        <a:tcBdr/>
        <a:fill>
          <a:solidFill>
            <a:srgbClr val="FFFFFF"/>
          </a:solidFill>
        </a:fill>
      </a:tcStyle>
    </a:band2H>
    <a:firstCol>
      <a:tcTxStyle b="on" i="off">
        <a:fontRef idx="major">
          <a:srgbClr val="313131"/>
        </a:fontRef>
        <a:srgbClr val="313131"/>
      </a:tcTxStyle>
      <a:tcStyle>
        <a:tcBdr>
          <a:left>
            <a:ln w="12700" cap="flat">
              <a:solidFill>
                <a:srgbClr val="313131"/>
              </a:solidFill>
              <a:prstDash val="solid"/>
              <a:round/>
            </a:ln>
          </a:left>
          <a:right>
            <a:ln w="12700" cap="flat">
              <a:solidFill>
                <a:srgbClr val="313131"/>
              </a:solidFill>
              <a:prstDash val="solid"/>
              <a:round/>
            </a:ln>
          </a:right>
          <a:top>
            <a:ln w="12700" cap="flat">
              <a:solidFill>
                <a:srgbClr val="313131"/>
              </a:solidFill>
              <a:prstDash val="solid"/>
              <a:round/>
            </a:ln>
          </a:top>
          <a:bottom>
            <a:ln w="12700" cap="flat">
              <a:solidFill>
                <a:srgbClr val="313131"/>
              </a:solidFill>
              <a:prstDash val="solid"/>
              <a:round/>
            </a:ln>
          </a:bottom>
          <a:insideH>
            <a:ln w="12700" cap="flat">
              <a:solidFill>
                <a:srgbClr val="313131"/>
              </a:solidFill>
              <a:prstDash val="solid"/>
              <a:round/>
            </a:ln>
          </a:insideH>
          <a:insideV>
            <a:ln w="12700" cap="flat">
              <a:solidFill>
                <a:srgbClr val="313131"/>
              </a:solidFill>
              <a:prstDash val="solid"/>
              <a:round/>
            </a:ln>
          </a:insideV>
        </a:tcBdr>
        <a:fill>
          <a:solidFill>
            <a:srgbClr val="313131">
              <a:alpha val="20000"/>
            </a:srgbClr>
          </a:solidFill>
        </a:fill>
      </a:tcStyle>
    </a:firstCol>
    <a:lastRow>
      <a:tcTxStyle b="on" i="off">
        <a:fontRef idx="major">
          <a:srgbClr val="313131"/>
        </a:fontRef>
        <a:srgbClr val="313131"/>
      </a:tcTxStyle>
      <a:tcStyle>
        <a:tcBdr>
          <a:left>
            <a:ln w="12700" cap="flat">
              <a:solidFill>
                <a:srgbClr val="313131"/>
              </a:solidFill>
              <a:prstDash val="solid"/>
              <a:round/>
            </a:ln>
          </a:left>
          <a:right>
            <a:ln w="12700" cap="flat">
              <a:solidFill>
                <a:srgbClr val="313131"/>
              </a:solidFill>
              <a:prstDash val="solid"/>
              <a:round/>
            </a:ln>
          </a:right>
          <a:top>
            <a:ln w="50800" cap="flat">
              <a:solidFill>
                <a:srgbClr val="313131"/>
              </a:solidFill>
              <a:prstDash val="solid"/>
              <a:round/>
            </a:ln>
          </a:top>
          <a:bottom>
            <a:ln w="12700" cap="flat">
              <a:solidFill>
                <a:srgbClr val="313131"/>
              </a:solidFill>
              <a:prstDash val="solid"/>
              <a:round/>
            </a:ln>
          </a:bottom>
          <a:insideH>
            <a:ln w="12700" cap="flat">
              <a:solidFill>
                <a:srgbClr val="313131"/>
              </a:solidFill>
              <a:prstDash val="solid"/>
              <a:round/>
            </a:ln>
          </a:insideH>
          <a:insideV>
            <a:ln w="12700" cap="flat">
              <a:solidFill>
                <a:srgbClr val="313131"/>
              </a:solidFill>
              <a:prstDash val="solid"/>
              <a:round/>
            </a:ln>
          </a:insideV>
        </a:tcBdr>
        <a:fill>
          <a:noFill/>
        </a:fill>
      </a:tcStyle>
    </a:lastRow>
    <a:firstRow>
      <a:tcTxStyle b="on" i="off">
        <a:fontRef idx="major">
          <a:srgbClr val="313131"/>
        </a:fontRef>
        <a:srgbClr val="313131"/>
      </a:tcTxStyle>
      <a:tcStyle>
        <a:tcBdr>
          <a:left>
            <a:ln w="12700" cap="flat">
              <a:solidFill>
                <a:srgbClr val="313131"/>
              </a:solidFill>
              <a:prstDash val="solid"/>
              <a:round/>
            </a:ln>
          </a:left>
          <a:right>
            <a:ln w="12700" cap="flat">
              <a:solidFill>
                <a:srgbClr val="313131"/>
              </a:solidFill>
              <a:prstDash val="solid"/>
              <a:round/>
            </a:ln>
          </a:right>
          <a:top>
            <a:ln w="12700" cap="flat">
              <a:solidFill>
                <a:srgbClr val="313131"/>
              </a:solidFill>
              <a:prstDash val="solid"/>
              <a:round/>
            </a:ln>
          </a:top>
          <a:bottom>
            <a:ln w="25400" cap="flat">
              <a:solidFill>
                <a:srgbClr val="313131"/>
              </a:solidFill>
              <a:prstDash val="solid"/>
              <a:round/>
            </a:ln>
          </a:bottom>
          <a:insideH>
            <a:ln w="12700" cap="flat">
              <a:solidFill>
                <a:srgbClr val="313131"/>
              </a:solidFill>
              <a:prstDash val="solid"/>
              <a:round/>
            </a:ln>
          </a:insideH>
          <a:insideV>
            <a:ln w="12700" cap="flat">
              <a:solidFill>
                <a:srgbClr val="313131"/>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53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xfrm>
            <a:off x="1143000" y="685800"/>
            <a:ext cx="4572000" cy="3429000"/>
          </a:xfrm>
          <a:prstGeom prst="rect">
            <a:avLst/>
          </a:prstGeom>
        </p:spPr>
        <p:txBody>
          <a:bodyPr/>
          <a:lstStyle/>
          <a:p>
            <a:endParaRPr/>
          </a:p>
        </p:txBody>
      </p:sp>
      <p:sp>
        <p:nvSpPr>
          <p:cNvPr id="298" name="Shape 29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SANDAG is a council of governments tasked with making regional decisions and building consensus.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a:spLocks noGrp="1" noRot="1" noChangeAspect="1"/>
          </p:cNvSpPr>
          <p:nvPr>
            <p:ph type="sldImg"/>
          </p:nvPr>
        </p:nvSpPr>
        <p:spPr>
          <a:prstGeom prst="rect">
            <a:avLst/>
          </a:prstGeom>
        </p:spPr>
        <p:txBody>
          <a:bodyPr/>
          <a:lstStyle/>
          <a:p>
            <a:endParaRPr/>
          </a:p>
        </p:txBody>
      </p:sp>
      <p:sp>
        <p:nvSpPr>
          <p:cNvPr id="689" name="Shape 689"/>
          <p:cNvSpPr>
            <a:spLocks noGrp="1"/>
          </p:cNvSpPr>
          <p:nvPr>
            <p:ph type="body" sz="quarter" idx="1"/>
          </p:nvPr>
        </p:nvSpPr>
        <p:spPr>
          <a:prstGeom prst="rect">
            <a:avLst/>
          </a:prstGeom>
        </p:spPr>
        <p:txBody>
          <a:bodyPr/>
          <a:lstStyle>
            <a:lvl1pPr>
              <a:defRPr>
                <a:latin typeface="+mn-lt"/>
                <a:ea typeface="+mn-ea"/>
                <a:cs typeface="+mn-cs"/>
                <a:sym typeface="Helvetica"/>
              </a:defRPr>
            </a:lvl1pPr>
          </a:lstStyle>
          <a:p>
            <a:r>
              <a:t>Google street view captured this perfect example of the need for change in Grantville.  Just outside the trolley station, anyone walking or biking in the area has virtually no amenities like sidewalks or bike paths.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Shape 694"/>
          <p:cNvSpPr>
            <a:spLocks noGrp="1" noRot="1" noChangeAspect="1"/>
          </p:cNvSpPr>
          <p:nvPr>
            <p:ph type="sldImg"/>
          </p:nvPr>
        </p:nvSpPr>
        <p:spPr>
          <a:prstGeom prst="rect">
            <a:avLst/>
          </a:prstGeom>
        </p:spPr>
        <p:txBody>
          <a:bodyPr/>
          <a:lstStyle/>
          <a:p>
            <a:endParaRPr/>
          </a:p>
        </p:txBody>
      </p:sp>
      <p:sp>
        <p:nvSpPr>
          <p:cNvPr id="695" name="Shape 695"/>
          <p:cNvSpPr>
            <a:spLocks noGrp="1"/>
          </p:cNvSpPr>
          <p:nvPr>
            <p:ph type="body" sz="quarter" idx="1"/>
          </p:nvPr>
        </p:nvSpPr>
        <p:spPr>
          <a:prstGeom prst="rect">
            <a:avLst/>
          </a:prstGeom>
        </p:spPr>
        <p:txBody>
          <a:bodyPr/>
          <a:lstStyle>
            <a:lvl1pPr>
              <a:defRPr>
                <a:latin typeface="+mn-lt"/>
                <a:ea typeface="+mn-ea"/>
                <a:cs typeface="+mn-cs"/>
                <a:sym typeface="Helvetica"/>
              </a:defRPr>
            </a:lvl1pPr>
          </a:lstStyle>
          <a:p>
            <a:r>
              <a:t>Our visual simulation captures a wide view of the trolley station on the left and Alvarado Creek on the right.  The creek is nearly fully obstructed by plant growth and vehicle parking and a chain link fence separates the area from the trolley.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noRot="1" noChangeAspect="1"/>
          </p:cNvSpPr>
          <p:nvPr>
            <p:ph type="sldImg"/>
          </p:nvPr>
        </p:nvSpPr>
        <p:spPr>
          <a:prstGeom prst="rect">
            <a:avLst/>
          </a:prstGeom>
        </p:spPr>
        <p:txBody>
          <a:bodyPr/>
          <a:lstStyle/>
          <a:p>
            <a:endParaRPr/>
          </a:p>
        </p:txBody>
      </p:sp>
      <p:sp>
        <p:nvSpPr>
          <p:cNvPr id="701" name="Shape 701"/>
          <p:cNvSpPr>
            <a:spLocks noGrp="1"/>
          </p:cNvSpPr>
          <p:nvPr>
            <p:ph type="body" sz="quarter" idx="1"/>
          </p:nvPr>
        </p:nvSpPr>
        <p:spPr>
          <a:prstGeom prst="rect">
            <a:avLst/>
          </a:prstGeom>
        </p:spPr>
        <p:txBody>
          <a:bodyPr/>
          <a:lstStyle/>
          <a:p>
            <a:pPr>
              <a:defRPr>
                <a:latin typeface="+mn-lt"/>
                <a:ea typeface="+mn-ea"/>
                <a:cs typeface="+mn-cs"/>
                <a:sym typeface="Helvetica"/>
              </a:defRPr>
            </a:pPr>
            <a:r>
              <a:t>Through a SANDAG Smart Growth Incentive Program grant, the City is preparing a plan to improve Alvarado Creek. The plan will find solutions to the </a:t>
            </a:r>
            <a:r>
              <a:rPr>
                <a:latin typeface="+mj-lt"/>
                <a:ea typeface="+mj-ea"/>
                <a:cs typeface="+mj-cs"/>
                <a:sym typeface="Calibri"/>
              </a:rPr>
              <a:t>flooding, stormwater and water quality issues that occur periodically causing an impediment on future development.  The plan will also identify how to create a pedestrian and bicycle circulation network along the creek, and provide opportunities for recreational amenities that connect residents to the creek.   As you can see, the vision includes access to the trolley station for pedestrians and bicyclists, a walking and bike path along the creek, and a pedestrian bridge crossing to connect the trolley station to future development north of the creek.  The creek becomes a visible, publicly accessible, open space enhancement rather than a hidden, channelized waterway prone to flooding during rainstorms.  Pedestrian improvements are also shown near the trolley, removing the barriers to walking.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Shape 706"/>
          <p:cNvSpPr>
            <a:spLocks noGrp="1" noRot="1" noChangeAspect="1"/>
          </p:cNvSpPr>
          <p:nvPr>
            <p:ph type="sldImg"/>
          </p:nvPr>
        </p:nvSpPr>
        <p:spPr>
          <a:prstGeom prst="rect">
            <a:avLst/>
          </a:prstGeom>
        </p:spPr>
        <p:txBody>
          <a:bodyPr/>
          <a:lstStyle/>
          <a:p>
            <a:endParaRPr/>
          </a:p>
        </p:txBody>
      </p:sp>
      <p:sp>
        <p:nvSpPr>
          <p:cNvPr id="707" name="Shape 707"/>
          <p:cNvSpPr>
            <a:spLocks noGrp="1"/>
          </p:cNvSpPr>
          <p:nvPr>
            <p:ph type="body" sz="quarter" idx="1"/>
          </p:nvPr>
        </p:nvSpPr>
        <p:spPr>
          <a:prstGeom prst="rect">
            <a:avLst/>
          </a:prstGeom>
        </p:spPr>
        <p:txBody>
          <a:bodyPr/>
          <a:lstStyle>
            <a:lvl1pPr>
              <a:defRPr>
                <a:latin typeface="+mn-lt"/>
                <a:ea typeface="+mn-ea"/>
                <a:cs typeface="+mn-cs"/>
                <a:sym typeface="Helvetica"/>
              </a:defRPr>
            </a:lvl1pPr>
          </a:lstStyle>
          <a:p>
            <a:r>
              <a:t>Once the amenities are in place, the vision for an Urban Village near the Grantville Trolley Station can come into form.  The parking lot becomes an activity center for all users with ground floor commercial and residential units above it.  The area becomes a place where residents are not reliant on a car as their only means of transportation.  As one community resident stated upon the adoption of the Grantville Focused Plan Amendment, “Grantville can become the next Little Italy.”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noRot="1" noChangeAspect="1"/>
          </p:cNvSpPr>
          <p:nvPr>
            <p:ph type="sldImg"/>
          </p:nvPr>
        </p:nvSpPr>
        <p:spPr>
          <a:prstGeom prst="rect">
            <a:avLst/>
          </a:prstGeom>
        </p:spPr>
        <p:txBody>
          <a:bodyPr/>
          <a:lstStyle/>
          <a:p>
            <a:endParaRPr/>
          </a:p>
        </p:txBody>
      </p:sp>
      <p:sp>
        <p:nvSpPr>
          <p:cNvPr id="714" name="Shape 714"/>
          <p:cNvSpPr>
            <a:spLocks noGrp="1"/>
          </p:cNvSpPr>
          <p:nvPr>
            <p:ph type="body" sz="quarter" idx="1"/>
          </p:nvPr>
        </p:nvSpPr>
        <p:spPr>
          <a:prstGeom prst="rect">
            <a:avLst/>
          </a:prstGeom>
        </p:spPr>
        <p:txBody>
          <a:bodyPr/>
          <a:lstStyle>
            <a:lvl1pPr>
              <a:defRPr>
                <a:latin typeface="+mn-lt"/>
                <a:ea typeface="+mn-ea"/>
                <a:cs typeface="+mn-cs"/>
                <a:sym typeface="Helvetica"/>
              </a:defRPr>
            </a:lvl1pPr>
          </a:lstStyle>
          <a:p>
            <a:r>
              <a:t>So, in conclusion, this visual simulation demonstrates the implementation of the Grantville Focused Plan Amendment.  By allowing transit oriented development, multi-modal transportation, new housing development, and improved access to Alvarado Creek, the neighborhood will be revitalized to become a destination for San Diegans and new example of an smart growth Urban Village for the entire region.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r>
              <a:t>Board Meetings are open to the public and generally take place on the 2</a:t>
            </a:r>
            <a:r>
              <a:rPr baseline="30000"/>
              <a:t>nd</a:t>
            </a:r>
            <a:r>
              <a:t> and 4</a:t>
            </a:r>
            <a:r>
              <a:rPr baseline="30000"/>
              <a:t>th</a:t>
            </a:r>
            <a:r>
              <a:t> Fridays of the month. A weighted voting system is used. In January 2007, the County will have a second seat on the Board, like the City of San Diego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t>The SANDAG Board is also made up of non-voting advisory members to make sure that it is truly a regional body.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r>
              <a:t>Five policy advisory committees discuss regional issues and plans,  and make policy recommendations to the SANDAG Board. These are also public meetings.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r>
              <a:t>People often ask, “What does SANDAG do?” The better question is, “What doesn’t SANDAG do?” SANDAG has a very dynamic, multi-faceted mission.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SANDAG is involved is a variety of important regional issues that touch everyone in one way or another.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a:spLocks noGrp="1" noRot="1" noChangeAspect="1"/>
          </p:cNvSpPr>
          <p:nvPr>
            <p:ph type="sldImg"/>
          </p:nvPr>
        </p:nvSpPr>
        <p:spPr>
          <a:prstGeom prst="rect">
            <a:avLst/>
          </a:prstGeom>
        </p:spPr>
        <p:txBody>
          <a:bodyPr/>
          <a:lstStyle/>
          <a:p>
            <a:endParaRPr/>
          </a:p>
        </p:txBody>
      </p:sp>
      <p:sp>
        <p:nvSpPr>
          <p:cNvPr id="586" name="Shape 586"/>
          <p:cNvSpPr>
            <a:spLocks noGrp="1"/>
          </p:cNvSpPr>
          <p:nvPr>
            <p:ph type="body" sz="quarter" idx="1"/>
          </p:nvPr>
        </p:nvSpPr>
        <p:spPr>
          <a:prstGeom prst="rect">
            <a:avLst/>
          </a:prstGeom>
        </p:spPr>
        <p:txBody>
          <a:bodyPr/>
          <a:lstStyle/>
          <a:p>
            <a:pPr>
              <a:defRPr sz="1000" b="1">
                <a:latin typeface="+mn-lt"/>
                <a:ea typeface="+mn-ea"/>
                <a:cs typeface="+mn-cs"/>
                <a:sym typeface="Helvetica"/>
              </a:defRPr>
            </a:pPr>
            <a:r>
              <a:t>Existing Conditions:</a:t>
            </a:r>
          </a:p>
          <a:p>
            <a:pPr marL="457200" lvl="1" indent="0">
              <a:buSzPct val="100000"/>
              <a:buChar char="•"/>
              <a:defRPr sz="1000">
                <a:latin typeface="+mn-lt"/>
                <a:ea typeface="+mn-ea"/>
                <a:cs typeface="+mn-cs"/>
                <a:sym typeface="Helvetica"/>
              </a:defRPr>
            </a:pPr>
            <a:r>
              <a:t> Very wide auto-oriented street with two lanes in each direction and no on-street parking</a:t>
            </a:r>
          </a:p>
          <a:p>
            <a:pPr marL="457200" lvl="1" indent="0">
              <a:buSzPct val="100000"/>
              <a:buChar char="•"/>
              <a:defRPr sz="1000">
                <a:latin typeface="+mn-lt"/>
                <a:ea typeface="+mn-ea"/>
                <a:cs typeface="+mn-cs"/>
                <a:sym typeface="Helvetica"/>
              </a:defRPr>
            </a:pPr>
            <a:r>
              <a:t> In this image, the train platform is behind the buildings on the left</a:t>
            </a:r>
          </a:p>
          <a:p>
            <a:pPr marL="457200" lvl="1" indent="0">
              <a:buSzPct val="100000"/>
              <a:buChar char="•"/>
              <a:defRPr sz="1000">
                <a:latin typeface="+mn-lt"/>
                <a:ea typeface="+mn-ea"/>
                <a:cs typeface="+mn-cs"/>
                <a:sym typeface="Helvetica"/>
              </a:defRPr>
            </a:pPr>
            <a:r>
              <a:t> The Chula Vista Urban Core Specific Plan calls for high-density development (45-210 feet high) for parcels near the Trolley station. </a:t>
            </a:r>
          </a:p>
          <a:p>
            <a:pPr>
              <a:defRPr sz="1000" b="1">
                <a:latin typeface="+mn-lt"/>
                <a:ea typeface="+mn-ea"/>
                <a:cs typeface="+mn-cs"/>
                <a:sym typeface="Helvetica"/>
              </a:defRPr>
            </a:pPr>
            <a:r>
              <a:t>Click 1:</a:t>
            </a:r>
          </a:p>
          <a:p>
            <a:pPr marL="457200" lvl="1" indent="0">
              <a:buSzPct val="100000"/>
              <a:buChar char="•"/>
              <a:defRPr sz="1000">
                <a:latin typeface="+mn-lt"/>
                <a:ea typeface="+mn-ea"/>
                <a:cs typeface="+mn-cs"/>
                <a:sym typeface="Helvetica"/>
              </a:defRPr>
            </a:pPr>
            <a:r>
              <a:t> Public street improvements:</a:t>
            </a:r>
          </a:p>
          <a:p>
            <a:pPr marL="457200" lvl="1" indent="0">
              <a:buSzPct val="100000"/>
              <a:buChar char="•"/>
              <a:defRPr sz="1000">
                <a:latin typeface="+mn-lt"/>
                <a:ea typeface="+mn-ea"/>
                <a:cs typeface="+mn-cs"/>
                <a:sym typeface="Helvetica"/>
              </a:defRPr>
            </a:pPr>
            <a:r>
              <a:t> Pedestrian refuges with landscaping, painted crosswalks</a:t>
            </a:r>
          </a:p>
          <a:p>
            <a:pPr marL="457200" lvl="1" indent="0">
              <a:buSzPct val="100000"/>
              <a:buChar char="•"/>
              <a:defRPr sz="1000">
                <a:latin typeface="+mn-lt"/>
                <a:ea typeface="+mn-ea"/>
                <a:cs typeface="+mn-cs"/>
                <a:sym typeface="Helvetica"/>
              </a:defRPr>
            </a:pPr>
            <a:r>
              <a:t> Wide sidewalks with plantings near curbs to separate pedestrians from auto travel lanes</a:t>
            </a:r>
          </a:p>
          <a:p>
            <a:pPr marL="457200" lvl="1" indent="0">
              <a:buSzPct val="100000"/>
              <a:buChar char="•"/>
              <a:defRPr sz="1000">
                <a:latin typeface="+mn-lt"/>
                <a:ea typeface="+mn-ea"/>
                <a:cs typeface="+mn-cs"/>
                <a:sym typeface="Helvetica"/>
              </a:defRPr>
            </a:pPr>
            <a:r>
              <a:t> Bi-level street lamps with lower lights for pedestrians</a:t>
            </a:r>
          </a:p>
          <a:p>
            <a:pPr>
              <a:defRPr sz="1000" b="1">
                <a:latin typeface="+mn-lt"/>
                <a:ea typeface="+mn-ea"/>
                <a:cs typeface="+mn-cs"/>
                <a:sym typeface="Helvetica"/>
              </a:defRPr>
            </a:pPr>
            <a:r>
              <a:t>Click 2: </a:t>
            </a:r>
            <a:r>
              <a:rPr b="0"/>
              <a:t> Mixed-use development</a:t>
            </a:r>
          </a:p>
          <a:p>
            <a:pPr>
              <a:defRPr sz="1000" b="1">
                <a:latin typeface="+mn-lt"/>
                <a:ea typeface="+mn-ea"/>
                <a:cs typeface="+mn-cs"/>
                <a:sym typeface="Helvetica"/>
              </a:defRPr>
            </a:pPr>
            <a:r>
              <a:t>Click 3:</a:t>
            </a:r>
            <a:r>
              <a:rPr b="0"/>
              <a:t>  Increasing development focused on trolley station</a:t>
            </a:r>
          </a:p>
          <a:p>
            <a:pPr marL="457200" lvl="1" indent="0">
              <a:buSzPct val="100000"/>
              <a:buChar char="•"/>
              <a:defRPr sz="1000">
                <a:latin typeface="+mn-lt"/>
                <a:ea typeface="+mn-ea"/>
                <a:cs typeface="+mn-cs"/>
                <a:sym typeface="Helvetica"/>
              </a:defRPr>
            </a:pPr>
            <a:r>
              <a:t> Higher-density development (eight to ten stories) </a:t>
            </a:r>
          </a:p>
          <a:p>
            <a:pPr marL="457200" lvl="1" indent="0">
              <a:buSzPct val="100000"/>
              <a:buChar char="•"/>
              <a:defRPr sz="1000">
                <a:latin typeface="+mn-lt"/>
                <a:ea typeface="+mn-ea"/>
                <a:cs typeface="+mn-cs"/>
                <a:sym typeface="Helvetica"/>
              </a:defRPr>
            </a:pPr>
            <a:r>
              <a:t> Possible grade separation of trolley, going over E Street. (An overpass rather than an underpass is simulated here to keep the trolley visible and reinforce TOD identity for the area)</a:t>
            </a:r>
          </a:p>
          <a:p>
            <a:pPr>
              <a:defRPr sz="1000" b="1">
                <a:latin typeface="+mn-lt"/>
                <a:ea typeface="+mn-ea"/>
                <a:cs typeface="+mn-cs"/>
                <a:sym typeface="Helvetica"/>
              </a:defRPr>
            </a:pPr>
            <a:r>
              <a:t>Click 4:</a:t>
            </a:r>
            <a:r>
              <a:rPr b="0"/>
              <a:t>  Fill in both sides of street with buildings oriented toward street</a:t>
            </a:r>
          </a:p>
          <a:p>
            <a:pPr marL="457200" lvl="1" indent="0">
              <a:buSzPct val="100000"/>
              <a:buChar char="•"/>
              <a:defRPr sz="1000">
                <a:latin typeface="+mn-lt"/>
                <a:ea typeface="+mn-ea"/>
                <a:cs typeface="+mn-cs"/>
                <a:sym typeface="Helvetica"/>
              </a:defRPr>
            </a:pPr>
            <a:r>
              <a:t> Transit, architecture, and public spaces function together to compose and vitalize urban life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Shape 602"/>
          <p:cNvSpPr>
            <a:spLocks noGrp="1" noRot="1" noChangeAspect="1"/>
          </p:cNvSpPr>
          <p:nvPr>
            <p:ph type="sldImg"/>
          </p:nvPr>
        </p:nvSpPr>
        <p:spPr>
          <a:prstGeom prst="rect">
            <a:avLst/>
          </a:prstGeom>
        </p:spPr>
        <p:txBody>
          <a:bodyPr/>
          <a:lstStyle/>
          <a:p>
            <a:endParaRPr/>
          </a:p>
        </p:txBody>
      </p:sp>
      <p:sp>
        <p:nvSpPr>
          <p:cNvPr id="603" name="Shape 603"/>
          <p:cNvSpPr>
            <a:spLocks noGrp="1"/>
          </p:cNvSpPr>
          <p:nvPr>
            <p:ph type="body" sz="quarter" idx="1"/>
          </p:nvPr>
        </p:nvSpPr>
        <p:spPr>
          <a:prstGeom prst="rect">
            <a:avLst/>
          </a:prstGeom>
        </p:spPr>
        <p:txBody>
          <a:bodyPr/>
          <a:lstStyle/>
          <a:p>
            <a:pPr>
              <a:defRPr sz="1000" b="1">
                <a:latin typeface="+mn-lt"/>
                <a:ea typeface="+mn-ea"/>
                <a:cs typeface="+mn-cs"/>
                <a:sym typeface="Helvetica"/>
              </a:defRPr>
            </a:pPr>
            <a:r>
              <a:t>Existing Conditions:</a:t>
            </a:r>
          </a:p>
          <a:p>
            <a:pPr marL="457200" lvl="1" indent="0">
              <a:buSzPct val="100000"/>
              <a:buChar char="•"/>
              <a:defRPr sz="1000">
                <a:latin typeface="+mn-lt"/>
                <a:ea typeface="+mn-ea"/>
                <a:cs typeface="+mn-cs"/>
                <a:sym typeface="Helvetica"/>
              </a:defRPr>
            </a:pPr>
            <a:r>
              <a:t> Numerous driveways reduce opportunity for on-street parking critical to main street shops.</a:t>
            </a:r>
          </a:p>
          <a:p>
            <a:pPr marL="457200" lvl="1" indent="0">
              <a:buSzPct val="100000"/>
              <a:buChar char="•"/>
              <a:defRPr sz="1000">
                <a:latin typeface="+mn-lt"/>
                <a:ea typeface="+mn-ea"/>
                <a:cs typeface="+mn-cs"/>
                <a:sym typeface="Helvetica"/>
              </a:defRPr>
            </a:pPr>
            <a:r>
              <a:t> Narrow sidewalks</a:t>
            </a:r>
          </a:p>
          <a:p>
            <a:pPr marL="457200" lvl="1" indent="0">
              <a:buSzPct val="100000"/>
              <a:buChar char="•"/>
              <a:defRPr sz="1000">
                <a:latin typeface="+mn-lt"/>
                <a:ea typeface="+mn-ea"/>
                <a:cs typeface="+mn-cs"/>
                <a:sym typeface="Helvetica"/>
              </a:defRPr>
            </a:pPr>
            <a:r>
              <a:t> No pedestrian scale lighting</a:t>
            </a:r>
          </a:p>
          <a:p>
            <a:pPr>
              <a:defRPr sz="1000" b="1">
                <a:latin typeface="+mn-lt"/>
                <a:ea typeface="+mn-ea"/>
                <a:cs typeface="+mn-cs"/>
                <a:sym typeface="Helvetica"/>
              </a:defRPr>
            </a:pPr>
            <a:r>
              <a:t>Click 1:</a:t>
            </a:r>
          </a:p>
          <a:p>
            <a:pPr marL="457200" lvl="1" indent="0">
              <a:buSzPct val="100000"/>
              <a:buChar char="•"/>
              <a:defRPr sz="1000">
                <a:latin typeface="+mn-lt"/>
                <a:ea typeface="+mn-ea"/>
                <a:cs typeface="+mn-cs"/>
                <a:sym typeface="Helvetica"/>
              </a:defRPr>
            </a:pPr>
            <a:r>
              <a:t> Remove double-left turn lanes and curb cuts for driveways</a:t>
            </a:r>
          </a:p>
          <a:p>
            <a:pPr marL="457200" lvl="1" indent="0">
              <a:buSzPct val="100000"/>
              <a:buChar char="•"/>
              <a:defRPr sz="1000">
                <a:latin typeface="+mn-lt"/>
                <a:ea typeface="+mn-ea"/>
                <a:cs typeface="+mn-cs"/>
                <a:sym typeface="Helvetica"/>
              </a:defRPr>
            </a:pPr>
            <a:r>
              <a:t> Encourage on-street parking</a:t>
            </a:r>
          </a:p>
          <a:p>
            <a:pPr marL="457200" lvl="1" indent="0">
              <a:buSzPct val="100000"/>
              <a:buChar char="•"/>
              <a:defRPr sz="1000">
                <a:latin typeface="+mn-lt"/>
                <a:ea typeface="+mn-ea"/>
                <a:cs typeface="+mn-cs"/>
                <a:sym typeface="Helvetica"/>
              </a:defRPr>
            </a:pPr>
            <a:r>
              <a:t> Improve pedestrian crossings</a:t>
            </a:r>
          </a:p>
          <a:p>
            <a:pPr marL="457200" lvl="1" indent="0">
              <a:buSzPct val="100000"/>
              <a:buChar char="•"/>
              <a:defRPr sz="1000">
                <a:latin typeface="+mn-lt"/>
                <a:ea typeface="+mn-ea"/>
                <a:cs typeface="+mn-cs"/>
                <a:sym typeface="Helvetica"/>
              </a:defRPr>
            </a:pPr>
            <a:r>
              <a:t> Widen sidewalks and install bicycle stands</a:t>
            </a:r>
          </a:p>
          <a:p>
            <a:pPr marL="457200" lvl="1" indent="0">
              <a:buSzPct val="100000"/>
              <a:buChar char="•"/>
              <a:defRPr sz="1000">
                <a:latin typeface="+mn-lt"/>
                <a:ea typeface="+mn-ea"/>
                <a:cs typeface="+mn-cs"/>
                <a:sym typeface="Helvetica"/>
              </a:defRPr>
            </a:pPr>
            <a:r>
              <a:t> Plant street trees on curb side of sidewalks and install pedestrian-scale street lighting</a:t>
            </a:r>
          </a:p>
          <a:p>
            <a:pPr marL="457200" lvl="1" indent="0">
              <a:buSzPct val="100000"/>
              <a:buChar char="•"/>
              <a:defRPr sz="1000">
                <a:latin typeface="+mn-lt"/>
                <a:ea typeface="+mn-ea"/>
                <a:cs typeface="+mn-cs"/>
                <a:sym typeface="Helvetica"/>
              </a:defRPr>
            </a:pPr>
            <a:r>
              <a:t> Consider transit accessibility. Will development and public improvements make this an attractive and useful destination?</a:t>
            </a:r>
          </a:p>
          <a:p>
            <a:pPr>
              <a:defRPr sz="1000" b="1">
                <a:latin typeface="+mn-lt"/>
                <a:ea typeface="+mn-ea"/>
                <a:cs typeface="+mn-cs"/>
                <a:sym typeface="Helvetica"/>
              </a:defRPr>
            </a:pPr>
            <a:r>
              <a:t>Click 2:</a:t>
            </a:r>
          </a:p>
          <a:p>
            <a:pPr marL="457200" lvl="1" indent="0">
              <a:buSzPct val="100000"/>
              <a:buChar char="•"/>
              <a:defRPr sz="1000">
                <a:latin typeface="+mn-lt"/>
                <a:ea typeface="+mn-ea"/>
                <a:cs typeface="+mn-cs"/>
                <a:sym typeface="Helvetica"/>
              </a:defRPr>
            </a:pPr>
            <a:r>
              <a:t> Bring in main street-type buildings – in this case, a tall one-story building to start to frame the street as a public space</a:t>
            </a:r>
          </a:p>
          <a:p>
            <a:pPr>
              <a:defRPr sz="1000" b="1">
                <a:latin typeface="+mn-lt"/>
                <a:ea typeface="+mn-ea"/>
                <a:cs typeface="+mn-cs"/>
                <a:sym typeface="Helvetica"/>
              </a:defRPr>
            </a:pPr>
            <a:r>
              <a:t>Click 3:</a:t>
            </a:r>
          </a:p>
          <a:p>
            <a:pPr marL="457200" lvl="1" indent="0">
              <a:buSzPct val="100000"/>
              <a:buChar char="•"/>
              <a:defRPr sz="1000">
                <a:latin typeface="+mn-lt"/>
                <a:ea typeface="+mn-ea"/>
                <a:cs typeface="+mn-cs"/>
                <a:sym typeface="Helvetica"/>
              </a:defRPr>
            </a:pPr>
            <a:r>
              <a:t> Carefully bring in additional density. This three-story building is an owner-proposed project; note the driveway in the middle of the building. An occasional driveway may be acceptable, but should not be encouraged in a main street environment </a:t>
            </a:r>
          </a:p>
          <a:p>
            <a:pPr>
              <a:defRPr sz="1000" b="1">
                <a:latin typeface="+mn-lt"/>
                <a:ea typeface="+mn-ea"/>
                <a:cs typeface="+mn-cs"/>
                <a:sym typeface="Helvetica"/>
              </a:defRPr>
            </a:pPr>
            <a:r>
              <a:t>Click 4: </a:t>
            </a:r>
            <a:r>
              <a:rPr b="0"/>
              <a:t> </a:t>
            </a:r>
          </a:p>
          <a:p>
            <a:pPr marL="457200" lvl="1" indent="0">
              <a:buSzPct val="100000"/>
              <a:buChar char="•"/>
              <a:defRPr sz="1000">
                <a:latin typeface="+mn-lt"/>
                <a:ea typeface="+mn-ea"/>
                <a:cs typeface="+mn-cs"/>
                <a:sym typeface="Helvetica"/>
              </a:defRPr>
            </a:pPr>
            <a:r>
              <a:t>Additional infill to produce a satisfying experience for the pedestrian walking down the street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Shape 680"/>
          <p:cNvSpPr>
            <a:spLocks noGrp="1" noRot="1" noChangeAspect="1"/>
          </p:cNvSpPr>
          <p:nvPr>
            <p:ph type="sldImg"/>
          </p:nvPr>
        </p:nvSpPr>
        <p:spPr>
          <a:prstGeom prst="rect">
            <a:avLst/>
          </a:prstGeom>
        </p:spPr>
        <p:txBody>
          <a:bodyPr/>
          <a:lstStyle/>
          <a:p>
            <a:endParaRPr/>
          </a:p>
        </p:txBody>
      </p:sp>
      <p:sp>
        <p:nvSpPr>
          <p:cNvPr id="681" name="Shape 681"/>
          <p:cNvSpPr>
            <a:spLocks noGrp="1"/>
          </p:cNvSpPr>
          <p:nvPr>
            <p:ph type="body" sz="quarter" idx="1"/>
          </p:nvPr>
        </p:nvSpPr>
        <p:spPr>
          <a:prstGeom prst="rect">
            <a:avLst/>
          </a:prstGeom>
        </p:spPr>
        <p:txBody>
          <a:bodyPr/>
          <a:lstStyle>
            <a:lvl1pPr>
              <a:defRPr>
                <a:latin typeface="+mn-lt"/>
                <a:ea typeface="+mn-ea"/>
                <a:cs typeface="+mn-cs"/>
                <a:sym typeface="Helvetica"/>
              </a:defRPr>
            </a:lvl1pPr>
          </a:lstStyle>
          <a:p>
            <a:r>
              <a:t>The overhead view of the trolley station shows the existing condition of the site.  The area is surrounded by parking lots, auto-oriented development, and older industrial uses.  Alvarado Creek is nearly inaccessible to the public and can barely be seen from above or on the ground.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7" name="Picture 10" descr="Picture 10"/>
          <p:cNvPicPr>
            <a:picLocks noChangeAspect="1"/>
          </p:cNvPicPr>
          <p:nvPr/>
        </p:nvPicPr>
        <p:blipFill>
          <a:blip r:embed="rId2" cstate="print">
            <a:extLst/>
          </a:blip>
          <a:stretch>
            <a:fillRect/>
          </a:stretch>
        </p:blipFill>
        <p:spPr>
          <a:xfrm>
            <a:off x="0" y="0"/>
            <a:ext cx="9144000" cy="6858000"/>
          </a:xfrm>
          <a:prstGeom prst="rect">
            <a:avLst/>
          </a:prstGeom>
          <a:ln w="12700">
            <a:miter lim="400000"/>
          </a:ln>
        </p:spPr>
      </p:pic>
      <p:sp>
        <p:nvSpPr>
          <p:cNvPr id="18" name="Title Text"/>
          <p:cNvSpPr txBox="1">
            <a:spLocks noGrp="1"/>
          </p:cNvSpPr>
          <p:nvPr>
            <p:ph type="title"/>
          </p:nvPr>
        </p:nvSpPr>
        <p:spPr>
          <a:xfrm>
            <a:off x="127000" y="4555987"/>
            <a:ext cx="9144000" cy="1333473"/>
          </a:xfrm>
          <a:prstGeom prst="rect">
            <a:avLst/>
          </a:prstGeom>
        </p:spPr>
        <p:txBody>
          <a:bodyPr anchor="b"/>
          <a:lstStyle>
            <a:lvl1pPr>
              <a:lnSpc>
                <a:spcPts val="4600"/>
              </a:lnSpc>
              <a:spcBef>
                <a:spcPts val="0"/>
              </a:spcBef>
              <a:defRPr>
                <a:solidFill>
                  <a:schemeClr val="accent3"/>
                </a:solidFill>
              </a:defRPr>
            </a:lvl1pPr>
          </a:lstStyle>
          <a:p>
            <a:r>
              <a:t>Title Text</a:t>
            </a:r>
          </a:p>
        </p:txBody>
      </p:sp>
      <p:sp>
        <p:nvSpPr>
          <p:cNvPr id="19" name="Body Level One…"/>
          <p:cNvSpPr txBox="1">
            <a:spLocks noGrp="1"/>
          </p:cNvSpPr>
          <p:nvPr>
            <p:ph type="body" sz="quarter" idx="1"/>
          </p:nvPr>
        </p:nvSpPr>
        <p:spPr>
          <a:xfrm>
            <a:off x="127000" y="5899041"/>
            <a:ext cx="9144000" cy="576263"/>
          </a:xfrm>
          <a:prstGeom prst="rect">
            <a:avLst/>
          </a:prstGeom>
        </p:spPr>
        <p:txBody>
          <a:bodyPr/>
          <a:lstStyle>
            <a:lvl1pPr marL="0" indent="0">
              <a:lnSpc>
                <a:spcPct val="100000"/>
              </a:lnSpc>
              <a:buClrTx/>
              <a:buSzTx/>
              <a:buFontTx/>
              <a:buNone/>
              <a:defRPr sz="2800">
                <a:solidFill>
                  <a:srgbClr val="808080"/>
                </a:solidFill>
                <a:latin typeface="Arial Narrow"/>
                <a:ea typeface="Arial Narrow"/>
                <a:cs typeface="Arial Narrow"/>
                <a:sym typeface="Arial Narrow"/>
              </a:defRPr>
            </a:lvl1pPr>
            <a:lvl2pPr marL="569912" indent="-339725">
              <a:lnSpc>
                <a:spcPct val="100000"/>
              </a:lnSpc>
              <a:buClrTx/>
              <a:buFontTx/>
              <a:defRPr sz="2800">
                <a:solidFill>
                  <a:srgbClr val="808080"/>
                </a:solidFill>
                <a:latin typeface="Arial Narrow"/>
                <a:ea typeface="Arial Narrow"/>
                <a:cs typeface="Arial Narrow"/>
                <a:sym typeface="Arial Narrow"/>
              </a:defRPr>
            </a:lvl2pPr>
            <a:lvl3pPr>
              <a:lnSpc>
                <a:spcPct val="100000"/>
              </a:lnSpc>
              <a:buClrTx/>
              <a:buFontTx/>
              <a:defRPr sz="2800">
                <a:solidFill>
                  <a:srgbClr val="808080"/>
                </a:solidFill>
                <a:latin typeface="Arial Narrow"/>
                <a:ea typeface="Arial Narrow"/>
                <a:cs typeface="Arial Narrow"/>
                <a:sym typeface="Arial Narrow"/>
              </a:defRPr>
            </a:lvl3pPr>
            <a:lvl4pPr marL="1600200" indent="-228600">
              <a:lnSpc>
                <a:spcPct val="100000"/>
              </a:lnSpc>
              <a:buClrTx/>
              <a:buFontTx/>
              <a:defRPr sz="2800">
                <a:solidFill>
                  <a:srgbClr val="808080"/>
                </a:solidFill>
                <a:latin typeface="Arial Narrow"/>
                <a:ea typeface="Arial Narrow"/>
                <a:cs typeface="Arial Narrow"/>
                <a:sym typeface="Arial Narrow"/>
              </a:defRPr>
            </a:lvl4pPr>
            <a:lvl5pPr marL="2057400" indent="-228600">
              <a:lnSpc>
                <a:spcPct val="100000"/>
              </a:lnSpc>
              <a:buClrTx/>
              <a:buFontTx/>
              <a:defRPr sz="2800">
                <a:solidFill>
                  <a:srgbClr val="808080"/>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0" name="Straight Connector 7"/>
          <p:cNvSpPr/>
          <p:nvPr/>
        </p:nvSpPr>
        <p:spPr>
          <a:xfrm flipH="1" flipV="1">
            <a:off x="2" y="6520821"/>
            <a:ext cx="9143998" cy="1"/>
          </a:xfrm>
          <a:prstGeom prst="line">
            <a:avLst/>
          </a:prstGeom>
          <a:ln>
            <a:solidFill>
              <a:srgbClr val="D9D9D9"/>
            </a:solidFill>
          </a:ln>
        </p:spPr>
        <p:txBody>
          <a:bodyPr lIns="45719" rIns="45719"/>
          <a:lstStyle/>
          <a:p>
            <a:endParaRPr/>
          </a:p>
        </p:txBody>
      </p:sp>
      <p:sp>
        <p:nvSpPr>
          <p:cNvPr id="21" name="Slide Number"/>
          <p:cNvSpPr txBox="1">
            <a:spLocks noGrp="1"/>
          </p:cNvSpPr>
          <p:nvPr>
            <p:ph type="sldNum" sz="quarter" idx="2"/>
          </p:nvPr>
        </p:nvSpPr>
        <p:spPr>
          <a:xfrm>
            <a:off x="8792680" y="6609406"/>
            <a:ext cx="231563" cy="152401"/>
          </a:xfrm>
          <a:prstGeom prst="rect">
            <a:avLst/>
          </a:prstGeom>
        </p:spPr>
        <p:txBody>
          <a:bodyPr/>
          <a:lstStyle>
            <a:lvl1pPr algn="ctr"/>
          </a:lstStyle>
          <a:p>
            <a:fld id="{86CB4B4D-7CA3-9044-876B-883B54F8677D}" type="slidenum">
              <a:rPr/>
              <a:pPr/>
              <a:t>‹#›</a:t>
            </a:fld>
            <a:endParaRPr/>
          </a:p>
        </p:txBody>
      </p:sp>
      <p:pic>
        <p:nvPicPr>
          <p:cNvPr id="22" name="Picture 3" descr="Picture 3"/>
          <p:cNvPicPr>
            <a:picLocks noChangeAspect="1"/>
          </p:cNvPicPr>
          <p:nvPr/>
        </p:nvPicPr>
        <p:blipFill>
          <a:blip r:embed="rId3" cstate="print">
            <a:extLst/>
          </a:blip>
          <a:stretch>
            <a:fillRect/>
          </a:stretch>
        </p:blipFill>
        <p:spPr>
          <a:xfrm>
            <a:off x="409575" y="1295708"/>
            <a:ext cx="2352675" cy="434514"/>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 Logo Bottom Right">
    <p:spTree>
      <p:nvGrpSpPr>
        <p:cNvPr id="1" name=""/>
        <p:cNvGrpSpPr/>
        <p:nvPr/>
      </p:nvGrpSpPr>
      <p:grpSpPr>
        <a:xfrm>
          <a:off x="0" y="0"/>
          <a:ext cx="0" cy="0"/>
          <a:chOff x="0" y="0"/>
          <a:chExt cx="0" cy="0"/>
        </a:xfrm>
      </p:grpSpPr>
      <p:sp>
        <p:nvSpPr>
          <p:cNvPr id="16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162" name="Body Level One…"/>
          <p:cNvSpPr txBox="1">
            <a:spLocks noGrp="1"/>
          </p:cNvSpPr>
          <p:nvPr>
            <p:ph type="body" idx="1"/>
          </p:nvPr>
        </p:nvSpPr>
        <p:spPr>
          <a:prstGeom prst="rect">
            <a:avLst/>
          </a:prstGeom>
        </p:spPr>
        <p:txBody>
          <a:bodyPr/>
          <a:lstStyle>
            <a:lvl1pPr>
              <a:lnSpc>
                <a:spcPts val="3200"/>
              </a:lnSpc>
              <a:spcBef>
                <a:spcPts val="1200"/>
              </a:spcBef>
              <a:buClrTx/>
              <a:defRPr sz="3200">
                <a:solidFill>
                  <a:srgbClr val="656565"/>
                </a:solidFill>
              </a:defRPr>
            </a:lvl1pPr>
            <a:lvl2pPr marL="618445" indent="-388257">
              <a:lnSpc>
                <a:spcPts val="3200"/>
              </a:lnSpc>
              <a:spcBef>
                <a:spcPts val="1200"/>
              </a:spcBef>
              <a:buClrTx/>
              <a:defRPr sz="3200">
                <a:solidFill>
                  <a:srgbClr val="656565"/>
                </a:solidFill>
              </a:defRPr>
            </a:lvl2pPr>
            <a:lvl3pPr marL="876829" indent="-306917">
              <a:lnSpc>
                <a:spcPts val="3200"/>
              </a:lnSpc>
              <a:spcBef>
                <a:spcPts val="1200"/>
              </a:spcBef>
              <a:buClrTx/>
              <a:defRPr sz="3200">
                <a:solidFill>
                  <a:srgbClr val="656565"/>
                </a:solidFill>
              </a:defRPr>
            </a:lvl3pPr>
            <a:lvl4pPr marL="1737360" indent="-365760">
              <a:lnSpc>
                <a:spcPts val="3200"/>
              </a:lnSpc>
              <a:spcBef>
                <a:spcPts val="1200"/>
              </a:spcBef>
              <a:buClrTx/>
              <a:defRPr sz="3200">
                <a:solidFill>
                  <a:srgbClr val="656565"/>
                </a:solidFill>
              </a:defRPr>
            </a:lvl4pPr>
            <a:lvl5pPr marL="2194560" indent="-365760">
              <a:lnSpc>
                <a:spcPts val="3200"/>
              </a:lnSpc>
              <a:spcBef>
                <a:spcPts val="1200"/>
              </a:spcBef>
              <a:buClrTx/>
              <a:defRPr sz="3200">
                <a:solidFill>
                  <a:srgbClr val="656565"/>
                </a:solidFill>
              </a:defRPr>
            </a:lvl5pPr>
          </a:lstStyle>
          <a:p>
            <a:r>
              <a:t>Body Level One</a:t>
            </a:r>
          </a:p>
          <a:p>
            <a:pPr lvl="1"/>
            <a:r>
              <a:t>Body Level Two</a:t>
            </a:r>
          </a:p>
          <a:p>
            <a:pPr lvl="2"/>
            <a:r>
              <a:t>Body Level Three</a:t>
            </a:r>
          </a:p>
          <a:p>
            <a:pPr lvl="3"/>
            <a:r>
              <a:t>Body Level Four</a:t>
            </a:r>
          </a:p>
          <a:p>
            <a:pPr lvl="4"/>
            <a:r>
              <a:t>Body Level Five</a:t>
            </a:r>
          </a:p>
        </p:txBody>
      </p:sp>
      <p:sp>
        <p:nvSpPr>
          <p:cNvPr id="163"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ullets - Logo Upper Right">
    <p:spTree>
      <p:nvGrpSpPr>
        <p:cNvPr id="1" name=""/>
        <p:cNvGrpSpPr/>
        <p:nvPr/>
      </p:nvGrpSpPr>
      <p:grpSpPr>
        <a:xfrm>
          <a:off x="0" y="0"/>
          <a:ext cx="0" cy="0"/>
          <a:chOff x="0" y="0"/>
          <a:chExt cx="0" cy="0"/>
        </a:xfrm>
      </p:grpSpPr>
      <p:pic>
        <p:nvPicPr>
          <p:cNvPr id="170" name="Picture 17" descr="Picture 17"/>
          <p:cNvPicPr>
            <a:picLocks noChangeAspect="1"/>
          </p:cNvPicPr>
          <p:nvPr/>
        </p:nvPicPr>
        <p:blipFill>
          <a:blip r:embed="rId2" cstate="print">
            <a:extLst/>
          </a:blip>
          <a:stretch>
            <a:fillRect/>
          </a:stretch>
        </p:blipFill>
        <p:spPr>
          <a:xfrm>
            <a:off x="5751" y="11501"/>
            <a:ext cx="7912494" cy="1097282"/>
          </a:xfrm>
          <a:prstGeom prst="rect">
            <a:avLst/>
          </a:prstGeom>
          <a:ln w="12700">
            <a:miter lim="400000"/>
          </a:ln>
        </p:spPr>
      </p:pic>
      <p:pic>
        <p:nvPicPr>
          <p:cNvPr id="171" name="Picture 24" descr="Picture 24"/>
          <p:cNvPicPr>
            <a:picLocks noChangeAspect="1"/>
          </p:cNvPicPr>
          <p:nvPr/>
        </p:nvPicPr>
        <p:blipFill>
          <a:blip r:embed="rId3" cstate="print">
            <a:extLst/>
          </a:blip>
          <a:stretch>
            <a:fillRect/>
          </a:stretch>
        </p:blipFill>
        <p:spPr>
          <a:xfrm>
            <a:off x="109268" y="10859"/>
            <a:ext cx="7808977" cy="1095957"/>
          </a:xfrm>
          <a:prstGeom prst="rect">
            <a:avLst/>
          </a:prstGeom>
          <a:ln w="12700">
            <a:miter lim="400000"/>
          </a:ln>
        </p:spPr>
      </p:pic>
      <p:pic>
        <p:nvPicPr>
          <p:cNvPr id="172" name="Picture 2" descr="Picture 2"/>
          <p:cNvPicPr>
            <a:picLocks noChangeAspect="1"/>
          </p:cNvPicPr>
          <p:nvPr/>
        </p:nvPicPr>
        <p:blipFill>
          <a:blip r:embed="rId4" cstate="print">
            <a:extLst/>
          </a:blip>
          <a:stretch>
            <a:fillRect/>
          </a:stretch>
        </p:blipFill>
        <p:spPr>
          <a:xfrm>
            <a:off x="7965243" y="97235"/>
            <a:ext cx="1133857" cy="646858"/>
          </a:xfrm>
          <a:prstGeom prst="rect">
            <a:avLst/>
          </a:prstGeom>
          <a:ln w="12700">
            <a:miter lim="400000"/>
          </a:ln>
        </p:spPr>
      </p:pic>
      <p:sp>
        <p:nvSpPr>
          <p:cNvPr id="173" name="Body Level One…"/>
          <p:cNvSpPr txBox="1">
            <a:spLocks noGrp="1"/>
          </p:cNvSpPr>
          <p:nvPr>
            <p:ph type="body" idx="1"/>
          </p:nvPr>
        </p:nvSpPr>
        <p:spPr>
          <a:xfrm>
            <a:off x="63500" y="1212850"/>
            <a:ext cx="8979560" cy="5216525"/>
          </a:xfrm>
          <a:prstGeom prst="rect">
            <a:avLst/>
          </a:prstGeom>
        </p:spPr>
        <p:txBody>
          <a:bodyPr/>
          <a:lstStyle>
            <a:lvl1pPr>
              <a:lnSpc>
                <a:spcPct val="100000"/>
              </a:lnSpc>
              <a:spcBef>
                <a:spcPts val="700"/>
              </a:spcBef>
              <a:buClrTx/>
              <a:defRPr sz="3200">
                <a:solidFill>
                  <a:srgbClr val="656565"/>
                </a:solidFill>
              </a:defRPr>
            </a:lvl1pPr>
            <a:lvl2pPr marL="618445" indent="-388257">
              <a:lnSpc>
                <a:spcPct val="100000"/>
              </a:lnSpc>
              <a:spcBef>
                <a:spcPts val="700"/>
              </a:spcBef>
              <a:buClrTx/>
              <a:defRPr sz="3200">
                <a:solidFill>
                  <a:srgbClr val="656565"/>
                </a:solidFill>
              </a:defRPr>
            </a:lvl2pPr>
            <a:lvl3pPr marL="876829" indent="-306917">
              <a:lnSpc>
                <a:spcPct val="100000"/>
              </a:lnSpc>
              <a:spcBef>
                <a:spcPts val="700"/>
              </a:spcBef>
              <a:buClrTx/>
              <a:defRPr sz="3200">
                <a:solidFill>
                  <a:srgbClr val="656565"/>
                </a:solidFill>
              </a:defRPr>
            </a:lvl3pPr>
            <a:lvl4pPr marL="1737360" indent="-365760">
              <a:lnSpc>
                <a:spcPct val="100000"/>
              </a:lnSpc>
              <a:spcBef>
                <a:spcPts val="700"/>
              </a:spcBef>
              <a:buClrTx/>
              <a:defRPr sz="3200">
                <a:solidFill>
                  <a:srgbClr val="656565"/>
                </a:solidFill>
              </a:defRPr>
            </a:lvl4pPr>
            <a:lvl5pPr marL="2194560" indent="-365760">
              <a:lnSpc>
                <a:spcPct val="100000"/>
              </a:lnSpc>
              <a:spcBef>
                <a:spcPts val="700"/>
              </a:spcBef>
              <a:buClrTx/>
              <a:defRPr sz="3200">
                <a:solidFill>
                  <a:srgbClr val="656565"/>
                </a:solidFill>
              </a:defRPr>
            </a:lvl5pPr>
          </a:lstStyle>
          <a:p>
            <a:r>
              <a:t>Body Level One</a:t>
            </a:r>
          </a:p>
          <a:p>
            <a:pPr lvl="1"/>
            <a:r>
              <a:t>Body Level Two</a:t>
            </a:r>
          </a:p>
          <a:p>
            <a:pPr lvl="2"/>
            <a:r>
              <a:t>Body Level Three</a:t>
            </a:r>
          </a:p>
          <a:p>
            <a:pPr lvl="3"/>
            <a:r>
              <a:t>Body Level Four</a:t>
            </a:r>
          </a:p>
          <a:p>
            <a:pPr lvl="4"/>
            <a:r>
              <a:t>Body Level Five</a:t>
            </a:r>
          </a:p>
        </p:txBody>
      </p:sp>
      <p:sp>
        <p:nvSpPr>
          <p:cNvPr id="174" name="Straight Connector 18"/>
          <p:cNvSpPr/>
          <p:nvPr/>
        </p:nvSpPr>
        <p:spPr>
          <a:xfrm flipH="1" flipV="1">
            <a:off x="2" y="6549576"/>
            <a:ext cx="9293523" cy="1"/>
          </a:xfrm>
          <a:prstGeom prst="line">
            <a:avLst/>
          </a:prstGeom>
          <a:ln>
            <a:solidFill>
              <a:srgbClr val="D9D9D9"/>
            </a:solidFill>
          </a:ln>
        </p:spPr>
        <p:txBody>
          <a:bodyPr lIns="45719" rIns="45719"/>
          <a:lstStyle/>
          <a:p>
            <a:endParaRPr/>
          </a:p>
        </p:txBody>
      </p:sp>
      <p:pic>
        <p:nvPicPr>
          <p:cNvPr id="175" name="Picture 3" descr="Picture 3"/>
          <p:cNvPicPr>
            <a:picLocks noChangeAspect="1"/>
          </p:cNvPicPr>
          <p:nvPr/>
        </p:nvPicPr>
        <p:blipFill>
          <a:blip r:embed="rId5" cstate="print">
            <a:extLst/>
          </a:blip>
          <a:stretch>
            <a:fillRect/>
          </a:stretch>
        </p:blipFill>
        <p:spPr>
          <a:xfrm>
            <a:off x="63260" y="6609326"/>
            <a:ext cx="1017918" cy="188561"/>
          </a:xfrm>
          <a:prstGeom prst="rect">
            <a:avLst/>
          </a:prstGeom>
          <a:ln w="12700">
            <a:miter lim="400000"/>
          </a:ln>
        </p:spPr>
      </p:pic>
      <p:sp>
        <p:nvSpPr>
          <p:cNvPr id="1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177" name="Straight Connector 21"/>
          <p:cNvSpPr/>
          <p:nvPr/>
        </p:nvSpPr>
        <p:spPr>
          <a:xfrm>
            <a:off x="1182335" y="6555385"/>
            <a:ext cx="1" cy="274321"/>
          </a:xfrm>
          <a:prstGeom prst="line">
            <a:avLst/>
          </a:prstGeom>
          <a:ln>
            <a:solidFill>
              <a:srgbClr val="D9D9D9"/>
            </a:solidFill>
          </a:ln>
        </p:spPr>
        <p:txBody>
          <a:bodyPr lIns="45719" rIns="45719"/>
          <a:lstStyle/>
          <a:p>
            <a:endParaRPr/>
          </a:p>
        </p:txBody>
      </p:sp>
      <p:sp>
        <p:nvSpPr>
          <p:cNvPr id="178" name="Title Text"/>
          <p:cNvSpPr txBox="1">
            <a:spLocks noGrp="1"/>
          </p:cNvSpPr>
          <p:nvPr>
            <p:ph type="title"/>
          </p:nvPr>
        </p:nvSpPr>
        <p:spPr>
          <a:xfrm>
            <a:off x="103516" y="287"/>
            <a:ext cx="7769824" cy="1114246"/>
          </a:xfrm>
          <a:prstGeom prst="rect">
            <a:avLst/>
          </a:prstGeom>
        </p:spPr>
        <p:txBody>
          <a:bodyPr/>
          <a:lstStyle>
            <a:lvl1pPr>
              <a:spcBef>
                <a:spcPts val="600"/>
              </a:spcBef>
            </a:lvl1pPr>
          </a:lstStyle>
          <a:p>
            <a:r>
              <a:t>Title Text</a:t>
            </a:r>
          </a:p>
        </p:txBody>
      </p:sp>
      <p:pic>
        <p:nvPicPr>
          <p:cNvPr id="179" name="Picture 23" descr="Picture 23"/>
          <p:cNvPicPr>
            <a:picLocks noChangeAspect="1"/>
          </p:cNvPicPr>
          <p:nvPr/>
        </p:nvPicPr>
        <p:blipFill>
          <a:blip r:embed="rId6" cstate="print">
            <a:extLst/>
          </a:blip>
          <a:stretch>
            <a:fillRect/>
          </a:stretch>
        </p:blipFill>
        <p:spPr>
          <a:xfrm>
            <a:off x="7918243" y="849085"/>
            <a:ext cx="1225757" cy="259055"/>
          </a:xfrm>
          <a:prstGeom prst="rect">
            <a:avLst/>
          </a:prstGeom>
          <a:ln w="12700">
            <a:miter lim="400000"/>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s and Image-Portrait">
    <p:spTree>
      <p:nvGrpSpPr>
        <p:cNvPr id="1" name=""/>
        <p:cNvGrpSpPr/>
        <p:nvPr/>
      </p:nvGrpSpPr>
      <p:grpSpPr>
        <a:xfrm>
          <a:off x="0" y="0"/>
          <a:ext cx="0" cy="0"/>
          <a:chOff x="0" y="0"/>
          <a:chExt cx="0" cy="0"/>
        </a:xfrm>
      </p:grpSpPr>
      <p:pic>
        <p:nvPicPr>
          <p:cNvPr id="186" name="Picture 17" descr="Picture 17"/>
          <p:cNvPicPr>
            <a:picLocks noChangeAspect="1"/>
          </p:cNvPicPr>
          <p:nvPr/>
        </p:nvPicPr>
        <p:blipFill>
          <a:blip r:embed="rId2" cstate="print">
            <a:extLst/>
          </a:blip>
          <a:stretch>
            <a:fillRect/>
          </a:stretch>
        </p:blipFill>
        <p:spPr>
          <a:xfrm>
            <a:off x="5751" y="11501"/>
            <a:ext cx="7912494" cy="1097282"/>
          </a:xfrm>
          <a:prstGeom prst="rect">
            <a:avLst/>
          </a:prstGeom>
          <a:ln w="12700">
            <a:miter lim="400000"/>
          </a:ln>
        </p:spPr>
      </p:pic>
      <p:pic>
        <p:nvPicPr>
          <p:cNvPr id="187" name="Picture 24" descr="Picture 24"/>
          <p:cNvPicPr>
            <a:picLocks noChangeAspect="1"/>
          </p:cNvPicPr>
          <p:nvPr/>
        </p:nvPicPr>
        <p:blipFill>
          <a:blip r:embed="rId3" cstate="print">
            <a:extLst/>
          </a:blip>
          <a:stretch>
            <a:fillRect/>
          </a:stretch>
        </p:blipFill>
        <p:spPr>
          <a:xfrm>
            <a:off x="109268" y="10859"/>
            <a:ext cx="7808977" cy="1095957"/>
          </a:xfrm>
          <a:prstGeom prst="rect">
            <a:avLst/>
          </a:prstGeom>
          <a:ln w="12700">
            <a:miter lim="400000"/>
          </a:ln>
        </p:spPr>
      </p:pic>
      <p:pic>
        <p:nvPicPr>
          <p:cNvPr id="188" name="Picture 2" descr="Picture 2"/>
          <p:cNvPicPr>
            <a:picLocks noChangeAspect="1"/>
          </p:cNvPicPr>
          <p:nvPr/>
        </p:nvPicPr>
        <p:blipFill>
          <a:blip r:embed="rId4" cstate="print">
            <a:extLst/>
          </a:blip>
          <a:stretch>
            <a:fillRect/>
          </a:stretch>
        </p:blipFill>
        <p:spPr>
          <a:xfrm>
            <a:off x="7965243" y="97235"/>
            <a:ext cx="1133857" cy="646858"/>
          </a:xfrm>
          <a:prstGeom prst="rect">
            <a:avLst/>
          </a:prstGeom>
          <a:ln w="12700">
            <a:miter lim="400000"/>
          </a:ln>
        </p:spPr>
      </p:pic>
      <p:sp>
        <p:nvSpPr>
          <p:cNvPr id="189" name="Body Level One…"/>
          <p:cNvSpPr txBox="1">
            <a:spLocks noGrp="1"/>
          </p:cNvSpPr>
          <p:nvPr>
            <p:ph type="body" sz="half" idx="1"/>
          </p:nvPr>
        </p:nvSpPr>
        <p:spPr>
          <a:xfrm>
            <a:off x="107950" y="1212850"/>
            <a:ext cx="4716318" cy="5216525"/>
          </a:xfrm>
          <a:prstGeom prst="rect">
            <a:avLst/>
          </a:prstGeom>
        </p:spPr>
        <p:txBody>
          <a:bodyPr/>
          <a:lstStyle>
            <a:lvl1pPr>
              <a:lnSpc>
                <a:spcPct val="100000"/>
              </a:lnSpc>
              <a:spcBef>
                <a:spcPts val="700"/>
              </a:spcBef>
              <a:buClrTx/>
              <a:defRPr sz="3200">
                <a:solidFill>
                  <a:srgbClr val="656565"/>
                </a:solidFill>
              </a:defRPr>
            </a:lvl1pPr>
            <a:lvl2pPr marL="618445" indent="-388257">
              <a:lnSpc>
                <a:spcPct val="100000"/>
              </a:lnSpc>
              <a:spcBef>
                <a:spcPts val="700"/>
              </a:spcBef>
              <a:buClrTx/>
              <a:defRPr sz="3200">
                <a:solidFill>
                  <a:srgbClr val="656565"/>
                </a:solidFill>
              </a:defRPr>
            </a:lvl2pPr>
            <a:lvl3pPr marL="876829" indent="-306917">
              <a:lnSpc>
                <a:spcPct val="100000"/>
              </a:lnSpc>
              <a:spcBef>
                <a:spcPts val="700"/>
              </a:spcBef>
              <a:buClrTx/>
              <a:defRPr sz="3200">
                <a:solidFill>
                  <a:srgbClr val="656565"/>
                </a:solidFill>
              </a:defRPr>
            </a:lvl3pPr>
            <a:lvl4pPr marL="1737360" indent="-365760">
              <a:lnSpc>
                <a:spcPct val="100000"/>
              </a:lnSpc>
              <a:spcBef>
                <a:spcPts val="700"/>
              </a:spcBef>
              <a:buClrTx/>
              <a:defRPr sz="3200">
                <a:solidFill>
                  <a:srgbClr val="656565"/>
                </a:solidFill>
              </a:defRPr>
            </a:lvl4pPr>
            <a:lvl5pPr marL="2194560" indent="-365760">
              <a:lnSpc>
                <a:spcPct val="100000"/>
              </a:lnSpc>
              <a:spcBef>
                <a:spcPts val="700"/>
              </a:spcBef>
              <a:buClrTx/>
              <a:defRPr sz="3200">
                <a:solidFill>
                  <a:srgbClr val="656565"/>
                </a:solidFill>
              </a:defRPr>
            </a:lvl5pPr>
          </a:lstStyle>
          <a:p>
            <a:r>
              <a:t>Body Level One</a:t>
            </a:r>
          </a:p>
          <a:p>
            <a:pPr lvl="1"/>
            <a:r>
              <a:t>Body Level Two</a:t>
            </a:r>
          </a:p>
          <a:p>
            <a:pPr lvl="2"/>
            <a:r>
              <a:t>Body Level Three</a:t>
            </a:r>
          </a:p>
          <a:p>
            <a:pPr lvl="3"/>
            <a:r>
              <a:t>Body Level Four</a:t>
            </a:r>
          </a:p>
          <a:p>
            <a:pPr lvl="4"/>
            <a:r>
              <a:t>Body Level Five</a:t>
            </a:r>
          </a:p>
        </p:txBody>
      </p:sp>
      <p:sp>
        <p:nvSpPr>
          <p:cNvPr id="190" name="Straight Connector 18"/>
          <p:cNvSpPr/>
          <p:nvPr/>
        </p:nvSpPr>
        <p:spPr>
          <a:xfrm flipH="1" flipV="1">
            <a:off x="2" y="6549576"/>
            <a:ext cx="9293523" cy="1"/>
          </a:xfrm>
          <a:prstGeom prst="line">
            <a:avLst/>
          </a:prstGeom>
          <a:ln>
            <a:solidFill>
              <a:srgbClr val="D9D9D9"/>
            </a:solidFill>
          </a:ln>
        </p:spPr>
        <p:txBody>
          <a:bodyPr lIns="45719" rIns="45719"/>
          <a:lstStyle/>
          <a:p>
            <a:endParaRPr/>
          </a:p>
        </p:txBody>
      </p:sp>
      <p:pic>
        <p:nvPicPr>
          <p:cNvPr id="191" name="Picture 3" descr="Picture 3"/>
          <p:cNvPicPr>
            <a:picLocks noChangeAspect="1"/>
          </p:cNvPicPr>
          <p:nvPr/>
        </p:nvPicPr>
        <p:blipFill>
          <a:blip r:embed="rId5" cstate="print">
            <a:extLst/>
          </a:blip>
          <a:stretch>
            <a:fillRect/>
          </a:stretch>
        </p:blipFill>
        <p:spPr>
          <a:xfrm>
            <a:off x="63260" y="6609326"/>
            <a:ext cx="1017918" cy="188561"/>
          </a:xfrm>
          <a:prstGeom prst="rect">
            <a:avLst/>
          </a:prstGeom>
          <a:ln w="12700">
            <a:miter lim="400000"/>
          </a:ln>
        </p:spPr>
      </p:pic>
      <p:sp>
        <p:nvSpPr>
          <p:cNvPr id="19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193" name="Straight Connector 21"/>
          <p:cNvSpPr/>
          <p:nvPr/>
        </p:nvSpPr>
        <p:spPr>
          <a:xfrm>
            <a:off x="1182335" y="6555385"/>
            <a:ext cx="1" cy="274321"/>
          </a:xfrm>
          <a:prstGeom prst="line">
            <a:avLst/>
          </a:prstGeom>
          <a:ln>
            <a:solidFill>
              <a:srgbClr val="D9D9D9"/>
            </a:solidFill>
          </a:ln>
        </p:spPr>
        <p:txBody>
          <a:bodyPr lIns="45719" rIns="45719"/>
          <a:lstStyle/>
          <a:p>
            <a:endParaRPr/>
          </a:p>
        </p:txBody>
      </p:sp>
      <p:sp>
        <p:nvSpPr>
          <p:cNvPr id="194" name="Title Text"/>
          <p:cNvSpPr txBox="1">
            <a:spLocks noGrp="1"/>
          </p:cNvSpPr>
          <p:nvPr>
            <p:ph type="title"/>
          </p:nvPr>
        </p:nvSpPr>
        <p:spPr>
          <a:xfrm>
            <a:off x="103516" y="287"/>
            <a:ext cx="7814728" cy="1114246"/>
          </a:xfrm>
          <a:prstGeom prst="rect">
            <a:avLst/>
          </a:prstGeom>
        </p:spPr>
        <p:txBody>
          <a:bodyPr/>
          <a:lstStyle>
            <a:lvl1pPr>
              <a:spcBef>
                <a:spcPts val="600"/>
              </a:spcBef>
            </a:lvl1pPr>
          </a:lstStyle>
          <a:p>
            <a:r>
              <a:t>Title Text</a:t>
            </a:r>
          </a:p>
        </p:txBody>
      </p:sp>
      <p:pic>
        <p:nvPicPr>
          <p:cNvPr id="195" name="Picture 23" descr="Picture 23"/>
          <p:cNvPicPr>
            <a:picLocks noChangeAspect="1"/>
          </p:cNvPicPr>
          <p:nvPr/>
        </p:nvPicPr>
        <p:blipFill>
          <a:blip r:embed="rId6" cstate="print">
            <a:extLst/>
          </a:blip>
          <a:stretch>
            <a:fillRect/>
          </a:stretch>
        </p:blipFill>
        <p:spPr>
          <a:xfrm>
            <a:off x="7918243" y="849085"/>
            <a:ext cx="1225757" cy="259055"/>
          </a:xfrm>
          <a:prstGeom prst="rect">
            <a:avLst/>
          </a:prstGeom>
          <a:ln w="12700">
            <a:miter lim="400000"/>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685800" y="2130425"/>
            <a:ext cx="7772400" cy="1470025"/>
          </a:xfrm>
          <a:prstGeom prst="rect">
            <a:avLst/>
          </a:prstGeom>
        </p:spPr>
        <p:txBody>
          <a:bodyPr/>
          <a:lstStyle>
            <a:lvl1pPr algn="ctr" defTabSz="914400">
              <a:lnSpc>
                <a:spcPct val="100000"/>
              </a:lnSpc>
              <a:spcBef>
                <a:spcPts val="0"/>
              </a:spcBef>
              <a:defRPr sz="4400">
                <a:solidFill>
                  <a:srgbClr val="000000"/>
                </a:solidFill>
                <a:latin typeface="+mj-lt"/>
                <a:ea typeface="+mj-ea"/>
                <a:cs typeface="+mj-cs"/>
                <a:sym typeface="Calibri"/>
              </a:defRPr>
            </a:lvl1pPr>
          </a:lstStyle>
          <a:p>
            <a:r>
              <a:t>Title Text</a:t>
            </a:r>
          </a:p>
        </p:txBody>
      </p:sp>
      <p:sp>
        <p:nvSpPr>
          <p:cNvPr id="218" name="Body Level One…"/>
          <p:cNvSpPr txBox="1">
            <a:spLocks noGrp="1"/>
          </p:cNvSpPr>
          <p:nvPr>
            <p:ph type="body" sz="quarter" idx="1"/>
          </p:nvPr>
        </p:nvSpPr>
        <p:spPr>
          <a:xfrm>
            <a:off x="1371600" y="3886200"/>
            <a:ext cx="6400800" cy="1752600"/>
          </a:xfrm>
          <a:prstGeom prst="rect">
            <a:avLst/>
          </a:prstGeom>
        </p:spPr>
        <p:txBody>
          <a:bodyPr/>
          <a:lstStyle>
            <a:lvl1pPr marL="0" indent="0" algn="ctr" defTabSz="914400">
              <a:lnSpc>
                <a:spcPct val="100000"/>
              </a:lnSpc>
              <a:spcBef>
                <a:spcPts val="700"/>
              </a:spcBef>
              <a:buClrTx/>
              <a:buSzTx/>
              <a:buFontTx/>
              <a:buNone/>
              <a:defRPr sz="3200">
                <a:solidFill>
                  <a:srgbClr val="888888"/>
                </a:solidFill>
              </a:defRPr>
            </a:lvl1pPr>
            <a:lvl2pPr marL="0" indent="457200" algn="ctr" defTabSz="914400">
              <a:lnSpc>
                <a:spcPct val="100000"/>
              </a:lnSpc>
              <a:spcBef>
                <a:spcPts val="700"/>
              </a:spcBef>
              <a:buClrTx/>
              <a:buSzTx/>
              <a:buFontTx/>
              <a:buNone/>
              <a:defRPr sz="3200">
                <a:solidFill>
                  <a:srgbClr val="888888"/>
                </a:solidFill>
              </a:defRPr>
            </a:lvl2pPr>
            <a:lvl3pPr marL="0" indent="914400" algn="ctr" defTabSz="914400">
              <a:lnSpc>
                <a:spcPct val="100000"/>
              </a:lnSpc>
              <a:spcBef>
                <a:spcPts val="700"/>
              </a:spcBef>
              <a:buClrTx/>
              <a:buSzTx/>
              <a:buFontTx/>
              <a:buNone/>
              <a:defRPr sz="3200">
                <a:solidFill>
                  <a:srgbClr val="888888"/>
                </a:solidFill>
              </a:defRPr>
            </a:lvl3pPr>
            <a:lvl4pPr marL="0" indent="1371600" algn="ctr" defTabSz="914400">
              <a:lnSpc>
                <a:spcPct val="100000"/>
              </a:lnSpc>
              <a:spcBef>
                <a:spcPts val="700"/>
              </a:spcBef>
              <a:buClrTx/>
              <a:buSzTx/>
              <a:buFontTx/>
              <a:buNone/>
              <a:defRPr sz="3200">
                <a:solidFill>
                  <a:srgbClr val="888888"/>
                </a:solidFill>
              </a:defRPr>
            </a:lvl4pPr>
            <a:lvl5pPr marL="0" indent="1828800" algn="ctr" defTabSz="914400">
              <a:lnSpc>
                <a:spcPct val="100000"/>
              </a:lnSpc>
              <a:spcBef>
                <a:spcPts val="700"/>
              </a:spcBef>
              <a:buClrTx/>
              <a:buSzTx/>
              <a:buFontTx/>
              <a:buNone/>
              <a:defRPr sz="32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8422818" y="6404292"/>
            <a:ext cx="263983" cy="269241"/>
          </a:xfrm>
          <a:prstGeom prst="rect">
            <a:avLst/>
          </a:prstGeom>
        </p:spPr>
        <p:txBody>
          <a:bodyPr lIns="45719" tIns="45719" rIns="45719" bIns="45719"/>
          <a:lstStyle>
            <a:lvl1pPr indent="0" algn="r" defTabSz="914400">
              <a:defRPr sz="1200">
                <a:solidFill>
                  <a:srgbClr val="888888"/>
                </a:solidFill>
                <a:latin typeface="+mj-lt"/>
                <a:ea typeface="+mj-ea"/>
                <a:cs typeface="+mj-cs"/>
                <a:sym typeface="Calibri"/>
              </a:defRPr>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457200" y="274638"/>
            <a:ext cx="8229600" cy="1143001"/>
          </a:xfrm>
          <a:prstGeom prst="rect">
            <a:avLst/>
          </a:prstGeom>
        </p:spPr>
        <p:txBody>
          <a:bodyPr/>
          <a:lstStyle>
            <a:lvl1pPr algn="ctr" defTabSz="914400">
              <a:lnSpc>
                <a:spcPct val="100000"/>
              </a:lnSpc>
              <a:spcBef>
                <a:spcPts val="0"/>
              </a:spcBef>
              <a:defRPr sz="4400">
                <a:solidFill>
                  <a:srgbClr val="000000"/>
                </a:solidFill>
                <a:latin typeface="+mj-lt"/>
                <a:ea typeface="+mj-ea"/>
                <a:cs typeface="+mj-cs"/>
                <a:sym typeface="Calibri"/>
              </a:defRPr>
            </a:lvl1pPr>
          </a:lstStyle>
          <a:p>
            <a:r>
              <a:t>Title Text</a:t>
            </a:r>
          </a:p>
        </p:txBody>
      </p:sp>
      <p:sp>
        <p:nvSpPr>
          <p:cNvPr id="227" name="Body Level One…"/>
          <p:cNvSpPr txBox="1">
            <a:spLocks noGrp="1"/>
          </p:cNvSpPr>
          <p:nvPr>
            <p:ph type="body" idx="1"/>
          </p:nvPr>
        </p:nvSpPr>
        <p:spPr>
          <a:xfrm>
            <a:off x="457200" y="1600200"/>
            <a:ext cx="8229600" cy="4525963"/>
          </a:xfrm>
          <a:prstGeom prst="rect">
            <a:avLst/>
          </a:prstGeom>
        </p:spPr>
        <p:txBody>
          <a:bodyPr/>
          <a:lstStyle>
            <a:lvl1pPr marL="342900" indent="-342900" defTabSz="914400">
              <a:lnSpc>
                <a:spcPct val="100000"/>
              </a:lnSpc>
              <a:spcBef>
                <a:spcPts val="700"/>
              </a:spcBef>
              <a:buClrTx/>
              <a:defRPr sz="3200">
                <a:solidFill>
                  <a:srgbClr val="000000"/>
                </a:solidFill>
              </a:defRPr>
            </a:lvl1pPr>
            <a:lvl2pPr marL="783771" indent="-326571" defTabSz="914400">
              <a:lnSpc>
                <a:spcPct val="100000"/>
              </a:lnSpc>
              <a:spcBef>
                <a:spcPts val="700"/>
              </a:spcBef>
              <a:buClrTx/>
              <a:defRPr sz="3200">
                <a:solidFill>
                  <a:srgbClr val="000000"/>
                </a:solidFill>
              </a:defRPr>
            </a:lvl2pPr>
            <a:lvl3pPr marL="1219200" indent="-304800" defTabSz="914400">
              <a:lnSpc>
                <a:spcPct val="100000"/>
              </a:lnSpc>
              <a:spcBef>
                <a:spcPts val="700"/>
              </a:spcBef>
              <a:buClrTx/>
              <a:defRPr sz="3200">
                <a:solidFill>
                  <a:srgbClr val="000000"/>
                </a:solidFill>
              </a:defRPr>
            </a:lvl3pPr>
            <a:lvl4pPr marL="1737360" indent="-365760" defTabSz="914400">
              <a:lnSpc>
                <a:spcPct val="100000"/>
              </a:lnSpc>
              <a:spcBef>
                <a:spcPts val="700"/>
              </a:spcBef>
              <a:buClrTx/>
              <a:defRPr sz="3200">
                <a:solidFill>
                  <a:srgbClr val="000000"/>
                </a:solidFill>
              </a:defRPr>
            </a:lvl4pPr>
            <a:lvl5pPr marL="2194560" indent="-365760" defTabSz="914400">
              <a:lnSpc>
                <a:spcPct val="100000"/>
              </a:lnSpc>
              <a:spcBef>
                <a:spcPts val="700"/>
              </a:spcBef>
              <a:buClrTx/>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28" name="Slide Number"/>
          <p:cNvSpPr txBox="1">
            <a:spLocks noGrp="1"/>
          </p:cNvSpPr>
          <p:nvPr>
            <p:ph type="sldNum" sz="quarter" idx="2"/>
          </p:nvPr>
        </p:nvSpPr>
        <p:spPr>
          <a:xfrm>
            <a:off x="8422818" y="6404292"/>
            <a:ext cx="263983" cy="269241"/>
          </a:xfrm>
          <a:prstGeom prst="rect">
            <a:avLst/>
          </a:prstGeom>
        </p:spPr>
        <p:txBody>
          <a:bodyPr lIns="45719" tIns="45719" rIns="45719" bIns="45719"/>
          <a:lstStyle>
            <a:lvl1pPr indent="0" algn="r" defTabSz="914400">
              <a:defRPr sz="1200">
                <a:solidFill>
                  <a:srgbClr val="888888"/>
                </a:solidFill>
                <a:latin typeface="+mj-lt"/>
                <a:ea typeface="+mj-ea"/>
                <a:cs typeface="+mj-cs"/>
                <a:sym typeface="Calibri"/>
              </a:defRPr>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35" name="Title Text"/>
          <p:cNvSpPr txBox="1">
            <a:spLocks noGrp="1"/>
          </p:cNvSpPr>
          <p:nvPr>
            <p:ph type="title"/>
          </p:nvPr>
        </p:nvSpPr>
        <p:spPr>
          <a:xfrm>
            <a:off x="722312" y="4406900"/>
            <a:ext cx="7772401" cy="1362075"/>
          </a:xfrm>
          <a:prstGeom prst="rect">
            <a:avLst/>
          </a:prstGeom>
        </p:spPr>
        <p:txBody>
          <a:bodyPr anchor="t"/>
          <a:lstStyle>
            <a:lvl1pPr defTabSz="914400">
              <a:lnSpc>
                <a:spcPct val="100000"/>
              </a:lnSpc>
              <a:spcBef>
                <a:spcPts val="0"/>
              </a:spcBef>
              <a:defRPr b="1" cap="all">
                <a:solidFill>
                  <a:srgbClr val="000000"/>
                </a:solidFill>
                <a:latin typeface="+mj-lt"/>
                <a:ea typeface="+mj-ea"/>
                <a:cs typeface="+mj-cs"/>
                <a:sym typeface="Calibri"/>
              </a:defRPr>
            </a:lvl1pPr>
          </a:lstStyle>
          <a:p>
            <a:r>
              <a:t>Title Text</a:t>
            </a:r>
          </a:p>
        </p:txBody>
      </p:sp>
      <p:sp>
        <p:nvSpPr>
          <p:cNvPr id="236" name="Body Level One…"/>
          <p:cNvSpPr txBox="1">
            <a:spLocks noGrp="1"/>
          </p:cNvSpPr>
          <p:nvPr>
            <p:ph type="body" sz="quarter" idx="1"/>
          </p:nvPr>
        </p:nvSpPr>
        <p:spPr>
          <a:xfrm>
            <a:off x="722312" y="2906713"/>
            <a:ext cx="7772401" cy="1500188"/>
          </a:xfrm>
          <a:prstGeom prst="rect">
            <a:avLst/>
          </a:prstGeom>
        </p:spPr>
        <p:txBody>
          <a:bodyPr anchor="b"/>
          <a:lstStyle>
            <a:lvl1pPr marL="0" indent="0" defTabSz="914400">
              <a:lnSpc>
                <a:spcPct val="100000"/>
              </a:lnSpc>
              <a:spcBef>
                <a:spcPts val="400"/>
              </a:spcBef>
              <a:buClrTx/>
              <a:buSzTx/>
              <a:buFontTx/>
              <a:buNone/>
              <a:defRPr sz="2000">
                <a:solidFill>
                  <a:srgbClr val="888888"/>
                </a:solidFill>
              </a:defRPr>
            </a:lvl1pPr>
            <a:lvl2pPr marL="0" indent="457200" defTabSz="914400">
              <a:lnSpc>
                <a:spcPct val="100000"/>
              </a:lnSpc>
              <a:spcBef>
                <a:spcPts val="400"/>
              </a:spcBef>
              <a:buClrTx/>
              <a:buSzTx/>
              <a:buFontTx/>
              <a:buNone/>
              <a:defRPr sz="2000">
                <a:solidFill>
                  <a:srgbClr val="888888"/>
                </a:solidFill>
              </a:defRPr>
            </a:lvl2pPr>
            <a:lvl3pPr marL="0" indent="914400" defTabSz="914400">
              <a:lnSpc>
                <a:spcPct val="100000"/>
              </a:lnSpc>
              <a:spcBef>
                <a:spcPts val="400"/>
              </a:spcBef>
              <a:buClrTx/>
              <a:buSzTx/>
              <a:buFontTx/>
              <a:buNone/>
              <a:defRPr sz="2000">
                <a:solidFill>
                  <a:srgbClr val="888888"/>
                </a:solidFill>
              </a:defRPr>
            </a:lvl3pPr>
            <a:lvl4pPr marL="0" indent="1371600" defTabSz="914400">
              <a:lnSpc>
                <a:spcPct val="100000"/>
              </a:lnSpc>
              <a:spcBef>
                <a:spcPts val="400"/>
              </a:spcBef>
              <a:buClrTx/>
              <a:buSzTx/>
              <a:buFontTx/>
              <a:buNone/>
              <a:defRPr sz="2000">
                <a:solidFill>
                  <a:srgbClr val="888888"/>
                </a:solidFill>
              </a:defRPr>
            </a:lvl4pPr>
            <a:lvl5pPr marL="0" indent="1828800" defTabSz="914400">
              <a:lnSpc>
                <a:spcPct val="100000"/>
              </a:lnSpc>
              <a:spcBef>
                <a:spcPts val="400"/>
              </a:spcBef>
              <a:buClrTx/>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37" name="Slide Number"/>
          <p:cNvSpPr txBox="1">
            <a:spLocks noGrp="1"/>
          </p:cNvSpPr>
          <p:nvPr>
            <p:ph type="sldNum" sz="quarter" idx="2"/>
          </p:nvPr>
        </p:nvSpPr>
        <p:spPr>
          <a:xfrm>
            <a:off x="8422818" y="6404292"/>
            <a:ext cx="263983" cy="269241"/>
          </a:xfrm>
          <a:prstGeom prst="rect">
            <a:avLst/>
          </a:prstGeom>
        </p:spPr>
        <p:txBody>
          <a:bodyPr lIns="45719" tIns="45719" rIns="45719" bIns="45719"/>
          <a:lstStyle>
            <a:lvl1pPr indent="0" algn="r" defTabSz="914400">
              <a:defRPr sz="1200">
                <a:solidFill>
                  <a:srgbClr val="888888"/>
                </a:solidFill>
                <a:latin typeface="+mj-lt"/>
                <a:ea typeface="+mj-ea"/>
                <a:cs typeface="+mj-cs"/>
                <a:sym typeface="Calibri"/>
              </a:defRPr>
            </a:lvl1p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457200" y="274638"/>
            <a:ext cx="8229600" cy="1143001"/>
          </a:xfrm>
          <a:prstGeom prst="rect">
            <a:avLst/>
          </a:prstGeom>
        </p:spPr>
        <p:txBody>
          <a:bodyPr/>
          <a:lstStyle>
            <a:lvl1pPr algn="ctr" defTabSz="914400">
              <a:lnSpc>
                <a:spcPct val="100000"/>
              </a:lnSpc>
              <a:spcBef>
                <a:spcPts val="0"/>
              </a:spcBef>
              <a:defRPr sz="4400">
                <a:solidFill>
                  <a:srgbClr val="000000"/>
                </a:solidFill>
                <a:latin typeface="+mj-lt"/>
                <a:ea typeface="+mj-ea"/>
                <a:cs typeface="+mj-cs"/>
                <a:sym typeface="Calibri"/>
              </a:defRPr>
            </a:lvl1pPr>
          </a:lstStyle>
          <a:p>
            <a:r>
              <a:t>Title Text</a:t>
            </a:r>
          </a:p>
        </p:txBody>
      </p:sp>
      <p:sp>
        <p:nvSpPr>
          <p:cNvPr id="245" name="Body Level One…"/>
          <p:cNvSpPr txBox="1">
            <a:spLocks noGrp="1"/>
          </p:cNvSpPr>
          <p:nvPr>
            <p:ph type="body" sz="half" idx="1"/>
          </p:nvPr>
        </p:nvSpPr>
        <p:spPr>
          <a:xfrm>
            <a:off x="457200" y="1600200"/>
            <a:ext cx="4038600" cy="4525963"/>
          </a:xfrm>
          <a:prstGeom prst="rect">
            <a:avLst/>
          </a:prstGeom>
        </p:spPr>
        <p:txBody>
          <a:bodyPr/>
          <a:lstStyle>
            <a:lvl1pPr marL="342900" indent="-342900" defTabSz="914400">
              <a:lnSpc>
                <a:spcPct val="100000"/>
              </a:lnSpc>
              <a:buClrTx/>
              <a:defRPr sz="2800">
                <a:solidFill>
                  <a:srgbClr val="000000"/>
                </a:solidFill>
              </a:defRPr>
            </a:lvl1pPr>
            <a:lvl2pPr marL="790575" indent="-333375" defTabSz="914400">
              <a:lnSpc>
                <a:spcPct val="100000"/>
              </a:lnSpc>
              <a:buClrTx/>
              <a:defRPr sz="2800">
                <a:solidFill>
                  <a:srgbClr val="000000"/>
                </a:solidFill>
              </a:defRPr>
            </a:lvl2pPr>
            <a:lvl3pPr marL="1234439" indent="-320039" defTabSz="914400">
              <a:lnSpc>
                <a:spcPct val="100000"/>
              </a:lnSpc>
              <a:buClrTx/>
              <a:defRPr sz="2800">
                <a:solidFill>
                  <a:srgbClr val="000000"/>
                </a:solidFill>
              </a:defRPr>
            </a:lvl3pPr>
            <a:lvl4pPr marL="1727200" indent="-355600" defTabSz="914400">
              <a:lnSpc>
                <a:spcPct val="100000"/>
              </a:lnSpc>
              <a:buClrTx/>
              <a:defRPr sz="2800">
                <a:solidFill>
                  <a:srgbClr val="000000"/>
                </a:solidFill>
              </a:defRPr>
            </a:lvl4pPr>
            <a:lvl5pPr marL="2184400" indent="-355600" defTabSz="914400">
              <a:lnSpc>
                <a:spcPct val="100000"/>
              </a:lnSpc>
              <a:buClrTx/>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8422818" y="6404292"/>
            <a:ext cx="263983" cy="269241"/>
          </a:xfrm>
          <a:prstGeom prst="rect">
            <a:avLst/>
          </a:prstGeom>
        </p:spPr>
        <p:txBody>
          <a:bodyPr lIns="45719" tIns="45719" rIns="45719" bIns="45719"/>
          <a:lstStyle>
            <a:lvl1pPr indent="0" algn="r" defTabSz="914400">
              <a:defRPr sz="1200">
                <a:solidFill>
                  <a:srgbClr val="888888"/>
                </a:solidFill>
                <a:latin typeface="+mj-lt"/>
                <a:ea typeface="+mj-ea"/>
                <a:cs typeface="+mj-cs"/>
                <a:sym typeface="Calibri"/>
              </a:defRPr>
            </a:lvl1p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253" name="Title Text"/>
          <p:cNvSpPr txBox="1">
            <a:spLocks noGrp="1"/>
          </p:cNvSpPr>
          <p:nvPr>
            <p:ph type="title"/>
          </p:nvPr>
        </p:nvSpPr>
        <p:spPr>
          <a:xfrm>
            <a:off x="457200" y="274638"/>
            <a:ext cx="8229600" cy="1143001"/>
          </a:xfrm>
          <a:prstGeom prst="rect">
            <a:avLst/>
          </a:prstGeom>
        </p:spPr>
        <p:txBody>
          <a:bodyPr/>
          <a:lstStyle>
            <a:lvl1pPr algn="ctr" defTabSz="914400">
              <a:lnSpc>
                <a:spcPct val="100000"/>
              </a:lnSpc>
              <a:spcBef>
                <a:spcPts val="0"/>
              </a:spcBef>
              <a:defRPr sz="4400">
                <a:solidFill>
                  <a:srgbClr val="000000"/>
                </a:solidFill>
                <a:latin typeface="+mj-lt"/>
                <a:ea typeface="+mj-ea"/>
                <a:cs typeface="+mj-cs"/>
                <a:sym typeface="Calibri"/>
              </a:defRPr>
            </a:lvl1pPr>
          </a:lstStyle>
          <a:p>
            <a:r>
              <a:t>Title Text</a:t>
            </a:r>
          </a:p>
        </p:txBody>
      </p:sp>
      <p:sp>
        <p:nvSpPr>
          <p:cNvPr id="254" name="Body Level One…"/>
          <p:cNvSpPr txBox="1">
            <a:spLocks noGrp="1"/>
          </p:cNvSpPr>
          <p:nvPr>
            <p:ph type="body" sz="quarter" idx="1"/>
          </p:nvPr>
        </p:nvSpPr>
        <p:spPr>
          <a:xfrm>
            <a:off x="457200" y="1535112"/>
            <a:ext cx="4040188" cy="639763"/>
          </a:xfrm>
          <a:prstGeom prst="rect">
            <a:avLst/>
          </a:prstGeom>
        </p:spPr>
        <p:txBody>
          <a:bodyPr anchor="b"/>
          <a:lstStyle>
            <a:lvl1pPr marL="0" indent="0" defTabSz="914400">
              <a:lnSpc>
                <a:spcPct val="100000"/>
              </a:lnSpc>
              <a:spcBef>
                <a:spcPts val="500"/>
              </a:spcBef>
              <a:buClrTx/>
              <a:buSzTx/>
              <a:buFontTx/>
              <a:buNone/>
              <a:defRPr b="1">
                <a:solidFill>
                  <a:srgbClr val="000000"/>
                </a:solidFill>
              </a:defRPr>
            </a:lvl1pPr>
            <a:lvl2pPr marL="0" indent="457200" defTabSz="914400">
              <a:lnSpc>
                <a:spcPct val="100000"/>
              </a:lnSpc>
              <a:spcBef>
                <a:spcPts val="500"/>
              </a:spcBef>
              <a:buClrTx/>
              <a:buSzTx/>
              <a:buFontTx/>
              <a:buNone/>
              <a:defRPr b="1">
                <a:solidFill>
                  <a:srgbClr val="000000"/>
                </a:solidFill>
              </a:defRPr>
            </a:lvl2pPr>
            <a:lvl3pPr marL="0" indent="914400" defTabSz="914400">
              <a:lnSpc>
                <a:spcPct val="100000"/>
              </a:lnSpc>
              <a:spcBef>
                <a:spcPts val="500"/>
              </a:spcBef>
              <a:buClrTx/>
              <a:buSzTx/>
              <a:buFontTx/>
              <a:buNone/>
              <a:defRPr b="1">
                <a:solidFill>
                  <a:srgbClr val="000000"/>
                </a:solidFill>
              </a:defRPr>
            </a:lvl3pPr>
            <a:lvl4pPr marL="0" indent="1371600" defTabSz="914400">
              <a:lnSpc>
                <a:spcPct val="100000"/>
              </a:lnSpc>
              <a:spcBef>
                <a:spcPts val="500"/>
              </a:spcBef>
              <a:buClrTx/>
              <a:buSzTx/>
              <a:buFontTx/>
              <a:buNone/>
              <a:defRPr b="1">
                <a:solidFill>
                  <a:srgbClr val="000000"/>
                </a:solidFill>
              </a:defRPr>
            </a:lvl4pPr>
            <a:lvl5pPr marL="0" indent="1828800" defTabSz="914400">
              <a:lnSpc>
                <a:spcPct val="100000"/>
              </a:lnSpc>
              <a:spcBef>
                <a:spcPts val="500"/>
              </a:spcBef>
              <a:buClrTx/>
              <a:buSzTx/>
              <a:buFontTx/>
              <a:buNone/>
              <a:defRPr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55" name="Text Placeholder 4"/>
          <p:cNvSpPr>
            <a:spLocks noGrp="1"/>
          </p:cNvSpPr>
          <p:nvPr>
            <p:ph type="body" sz="quarter" idx="13"/>
          </p:nvPr>
        </p:nvSpPr>
        <p:spPr>
          <a:xfrm>
            <a:off x="4645025" y="1535112"/>
            <a:ext cx="4041775" cy="639763"/>
          </a:xfrm>
          <a:prstGeom prst="rect">
            <a:avLst/>
          </a:prstGeom>
        </p:spPr>
        <p:txBody>
          <a:bodyPr anchor="b"/>
          <a:lstStyle/>
          <a:p>
            <a:pPr marL="0" indent="0" defTabSz="914400">
              <a:lnSpc>
                <a:spcPct val="100000"/>
              </a:lnSpc>
              <a:spcBef>
                <a:spcPts val="500"/>
              </a:spcBef>
              <a:buClrTx/>
              <a:buSzTx/>
              <a:buFontTx/>
              <a:buNone/>
              <a:defRPr b="1">
                <a:solidFill>
                  <a:srgbClr val="000000"/>
                </a:solidFill>
              </a:defRPr>
            </a:pPr>
            <a:endParaRPr/>
          </a:p>
        </p:txBody>
      </p:sp>
      <p:sp>
        <p:nvSpPr>
          <p:cNvPr id="256" name="Slide Number"/>
          <p:cNvSpPr txBox="1">
            <a:spLocks noGrp="1"/>
          </p:cNvSpPr>
          <p:nvPr>
            <p:ph type="sldNum" sz="quarter" idx="2"/>
          </p:nvPr>
        </p:nvSpPr>
        <p:spPr>
          <a:xfrm>
            <a:off x="8422818" y="6404292"/>
            <a:ext cx="263983" cy="269241"/>
          </a:xfrm>
          <a:prstGeom prst="rect">
            <a:avLst/>
          </a:prstGeom>
        </p:spPr>
        <p:txBody>
          <a:bodyPr lIns="45719" tIns="45719" rIns="45719" bIns="45719"/>
          <a:lstStyle>
            <a:lvl1pPr indent="0" algn="r" defTabSz="914400">
              <a:defRPr sz="1200">
                <a:solidFill>
                  <a:srgbClr val="888888"/>
                </a:solidFill>
                <a:latin typeface="+mj-lt"/>
                <a:ea typeface="+mj-ea"/>
                <a:cs typeface="+mj-cs"/>
                <a:sym typeface="Calibri"/>
              </a:defRPr>
            </a:lvl1p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457200" y="274638"/>
            <a:ext cx="8229600" cy="1143001"/>
          </a:xfrm>
          <a:prstGeom prst="rect">
            <a:avLst/>
          </a:prstGeom>
        </p:spPr>
        <p:txBody>
          <a:bodyPr/>
          <a:lstStyle>
            <a:lvl1pPr algn="ctr" defTabSz="914400">
              <a:lnSpc>
                <a:spcPct val="100000"/>
              </a:lnSpc>
              <a:spcBef>
                <a:spcPts val="0"/>
              </a:spcBef>
              <a:defRPr sz="4400">
                <a:solidFill>
                  <a:srgbClr val="000000"/>
                </a:solidFill>
                <a:latin typeface="+mj-lt"/>
                <a:ea typeface="+mj-ea"/>
                <a:cs typeface="+mj-cs"/>
                <a:sym typeface="Calibri"/>
              </a:defRPr>
            </a:lvl1pPr>
          </a:lstStyle>
          <a:p>
            <a:r>
              <a:t>Title Text</a:t>
            </a:r>
          </a:p>
        </p:txBody>
      </p:sp>
      <p:sp>
        <p:nvSpPr>
          <p:cNvPr id="264" name="Slide Number"/>
          <p:cNvSpPr txBox="1">
            <a:spLocks noGrp="1"/>
          </p:cNvSpPr>
          <p:nvPr>
            <p:ph type="sldNum" sz="quarter" idx="2"/>
          </p:nvPr>
        </p:nvSpPr>
        <p:spPr>
          <a:xfrm>
            <a:off x="8422818" y="6404292"/>
            <a:ext cx="263983" cy="269241"/>
          </a:xfrm>
          <a:prstGeom prst="rect">
            <a:avLst/>
          </a:prstGeom>
        </p:spPr>
        <p:txBody>
          <a:bodyPr lIns="45719" tIns="45719" rIns="45719" bIns="45719"/>
          <a:lstStyle>
            <a:lvl1pPr indent="0" algn="r" defTabSz="914400">
              <a:defRPr sz="1200">
                <a:solidFill>
                  <a:srgbClr val="888888"/>
                </a:solidFill>
                <a:latin typeface="+mj-lt"/>
                <a:ea typeface="+mj-ea"/>
                <a:cs typeface="+mj-cs"/>
                <a:sym typeface="Calibri"/>
              </a:defRPr>
            </a:lvl1p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71" name="Slide Number"/>
          <p:cNvSpPr txBox="1">
            <a:spLocks noGrp="1"/>
          </p:cNvSpPr>
          <p:nvPr>
            <p:ph type="sldNum" sz="quarter" idx="2"/>
          </p:nvPr>
        </p:nvSpPr>
        <p:spPr>
          <a:xfrm>
            <a:off x="8422818" y="6404292"/>
            <a:ext cx="263983" cy="269241"/>
          </a:xfrm>
          <a:prstGeom prst="rect">
            <a:avLst/>
          </a:prstGeom>
        </p:spPr>
        <p:txBody>
          <a:bodyPr lIns="45719" tIns="45719" rIns="45719" bIns="45719"/>
          <a:lstStyle>
            <a:lvl1pPr indent="0" algn="r" defTabSz="914400">
              <a:defRPr sz="1200">
                <a:solidFill>
                  <a:srgbClr val="888888"/>
                </a:solidFill>
                <a:latin typeface="+mj-lt"/>
                <a:ea typeface="+mj-ea"/>
                <a:cs typeface="+mj-cs"/>
                <a:sym typeface="Calibri"/>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ULLETS - Logo Bottom Right">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3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88" name="Title Text"/>
          <p:cNvSpPr txBox="1">
            <a:spLocks noGrp="1"/>
          </p:cNvSpPr>
          <p:nvPr>
            <p:ph type="title"/>
          </p:nvPr>
        </p:nvSpPr>
        <p:spPr>
          <a:xfrm>
            <a:off x="1792288" y="4800600"/>
            <a:ext cx="5486401" cy="566738"/>
          </a:xfrm>
          <a:prstGeom prst="rect">
            <a:avLst/>
          </a:prstGeom>
        </p:spPr>
        <p:txBody>
          <a:bodyPr anchor="b"/>
          <a:lstStyle>
            <a:lvl1pPr defTabSz="914400">
              <a:lnSpc>
                <a:spcPct val="100000"/>
              </a:lnSpc>
              <a:spcBef>
                <a:spcPts val="0"/>
              </a:spcBef>
              <a:defRPr sz="2000" b="1">
                <a:solidFill>
                  <a:srgbClr val="000000"/>
                </a:solidFill>
                <a:latin typeface="+mj-lt"/>
                <a:ea typeface="+mj-ea"/>
                <a:cs typeface="+mj-cs"/>
                <a:sym typeface="Calibri"/>
              </a:defRPr>
            </a:lvl1pPr>
          </a:lstStyle>
          <a:p>
            <a:r>
              <a:t>Title Text</a:t>
            </a:r>
          </a:p>
        </p:txBody>
      </p:sp>
      <p:sp>
        <p:nvSpPr>
          <p:cNvPr id="289"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290" name="Body Level One…"/>
          <p:cNvSpPr txBox="1">
            <a:spLocks noGrp="1"/>
          </p:cNvSpPr>
          <p:nvPr>
            <p:ph type="body" sz="quarter" idx="1"/>
          </p:nvPr>
        </p:nvSpPr>
        <p:spPr>
          <a:xfrm>
            <a:off x="1792288" y="5367337"/>
            <a:ext cx="5486401" cy="804863"/>
          </a:xfrm>
          <a:prstGeom prst="rect">
            <a:avLst/>
          </a:prstGeom>
        </p:spPr>
        <p:txBody>
          <a:bodyPr/>
          <a:lstStyle>
            <a:lvl1pPr marL="0" indent="0" defTabSz="914400">
              <a:lnSpc>
                <a:spcPct val="100000"/>
              </a:lnSpc>
              <a:spcBef>
                <a:spcPts val="300"/>
              </a:spcBef>
              <a:buClrTx/>
              <a:buSzTx/>
              <a:buFontTx/>
              <a:buNone/>
              <a:defRPr sz="1400">
                <a:solidFill>
                  <a:srgbClr val="000000"/>
                </a:solidFill>
              </a:defRPr>
            </a:lvl1pPr>
            <a:lvl2pPr marL="0" indent="457200" defTabSz="914400">
              <a:lnSpc>
                <a:spcPct val="100000"/>
              </a:lnSpc>
              <a:spcBef>
                <a:spcPts val="300"/>
              </a:spcBef>
              <a:buClrTx/>
              <a:buSzTx/>
              <a:buFontTx/>
              <a:buNone/>
              <a:defRPr sz="1400">
                <a:solidFill>
                  <a:srgbClr val="000000"/>
                </a:solidFill>
              </a:defRPr>
            </a:lvl2pPr>
            <a:lvl3pPr marL="0" indent="914400" defTabSz="914400">
              <a:lnSpc>
                <a:spcPct val="100000"/>
              </a:lnSpc>
              <a:spcBef>
                <a:spcPts val="300"/>
              </a:spcBef>
              <a:buClrTx/>
              <a:buSzTx/>
              <a:buFontTx/>
              <a:buNone/>
              <a:defRPr sz="1400">
                <a:solidFill>
                  <a:srgbClr val="000000"/>
                </a:solidFill>
              </a:defRPr>
            </a:lvl3pPr>
            <a:lvl4pPr marL="0" indent="1371600" defTabSz="914400">
              <a:lnSpc>
                <a:spcPct val="100000"/>
              </a:lnSpc>
              <a:spcBef>
                <a:spcPts val="300"/>
              </a:spcBef>
              <a:buClrTx/>
              <a:buSzTx/>
              <a:buFontTx/>
              <a:buNone/>
              <a:defRPr sz="1400">
                <a:solidFill>
                  <a:srgbClr val="000000"/>
                </a:solidFill>
              </a:defRPr>
            </a:lvl4pPr>
            <a:lvl5pPr marL="0" indent="1828800" defTabSz="914400">
              <a:lnSpc>
                <a:spcPct val="100000"/>
              </a:lnSpc>
              <a:spcBef>
                <a:spcPts val="300"/>
              </a:spcBef>
              <a:buClrTx/>
              <a:buSzTx/>
              <a:buFont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1" name="Slide Number"/>
          <p:cNvSpPr txBox="1">
            <a:spLocks noGrp="1"/>
          </p:cNvSpPr>
          <p:nvPr>
            <p:ph type="sldNum" sz="quarter" idx="2"/>
          </p:nvPr>
        </p:nvSpPr>
        <p:spPr>
          <a:xfrm>
            <a:off x="8422818" y="6404292"/>
            <a:ext cx="263983" cy="269241"/>
          </a:xfrm>
          <a:prstGeom prst="rect">
            <a:avLst/>
          </a:prstGeom>
        </p:spPr>
        <p:txBody>
          <a:bodyPr lIns="45719" tIns="45719" rIns="45719" bIns="45719"/>
          <a:lstStyle>
            <a:lvl1pPr indent="0" algn="r" defTabSz="914400">
              <a:defRPr sz="1200">
                <a:solidFill>
                  <a:srgbClr val="888888"/>
                </a:solidFill>
                <a:latin typeface="+mj-lt"/>
                <a:ea typeface="+mj-ea"/>
                <a:cs typeface="+mj-cs"/>
                <a:sym typeface="Calibri"/>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ullets - Logo Upper Right">
    <p:spTree>
      <p:nvGrpSpPr>
        <p:cNvPr id="1" name=""/>
        <p:cNvGrpSpPr/>
        <p:nvPr/>
      </p:nvGrpSpPr>
      <p:grpSpPr>
        <a:xfrm>
          <a:off x="0" y="0"/>
          <a:ext cx="0" cy="0"/>
          <a:chOff x="0" y="0"/>
          <a:chExt cx="0" cy="0"/>
        </a:xfrm>
      </p:grpSpPr>
      <p:pic>
        <p:nvPicPr>
          <p:cNvPr id="38" name="Picture 17" descr="Picture 17"/>
          <p:cNvPicPr>
            <a:picLocks noChangeAspect="1"/>
          </p:cNvPicPr>
          <p:nvPr/>
        </p:nvPicPr>
        <p:blipFill>
          <a:blip r:embed="rId2" cstate="print">
            <a:extLst/>
          </a:blip>
          <a:stretch>
            <a:fillRect/>
          </a:stretch>
        </p:blipFill>
        <p:spPr>
          <a:xfrm>
            <a:off x="5751" y="11501"/>
            <a:ext cx="7912494" cy="1097282"/>
          </a:xfrm>
          <a:prstGeom prst="rect">
            <a:avLst/>
          </a:prstGeom>
          <a:ln w="12700">
            <a:miter lim="400000"/>
          </a:ln>
        </p:spPr>
      </p:pic>
      <p:pic>
        <p:nvPicPr>
          <p:cNvPr id="39" name="Picture 24" descr="Picture 24"/>
          <p:cNvPicPr>
            <a:picLocks noChangeAspect="1"/>
          </p:cNvPicPr>
          <p:nvPr/>
        </p:nvPicPr>
        <p:blipFill>
          <a:blip r:embed="rId3" cstate="print">
            <a:extLst/>
          </a:blip>
          <a:stretch>
            <a:fillRect/>
          </a:stretch>
        </p:blipFill>
        <p:spPr>
          <a:xfrm>
            <a:off x="109268" y="10859"/>
            <a:ext cx="7808977" cy="1095957"/>
          </a:xfrm>
          <a:prstGeom prst="rect">
            <a:avLst/>
          </a:prstGeom>
          <a:ln w="12700">
            <a:miter lim="400000"/>
          </a:ln>
        </p:spPr>
      </p:pic>
      <p:pic>
        <p:nvPicPr>
          <p:cNvPr id="40" name="Picture 2" descr="Picture 2"/>
          <p:cNvPicPr>
            <a:picLocks noChangeAspect="1"/>
          </p:cNvPicPr>
          <p:nvPr/>
        </p:nvPicPr>
        <p:blipFill>
          <a:blip r:embed="rId4" cstate="print">
            <a:extLst/>
          </a:blip>
          <a:stretch>
            <a:fillRect/>
          </a:stretch>
        </p:blipFill>
        <p:spPr>
          <a:xfrm>
            <a:off x="7965243" y="97235"/>
            <a:ext cx="1133857" cy="646858"/>
          </a:xfrm>
          <a:prstGeom prst="rect">
            <a:avLst/>
          </a:prstGeom>
          <a:ln w="12700">
            <a:miter lim="400000"/>
          </a:ln>
        </p:spPr>
      </p:pic>
      <p:sp>
        <p:nvSpPr>
          <p:cNvPr id="41" name="Body Level One…"/>
          <p:cNvSpPr txBox="1">
            <a:spLocks noGrp="1"/>
          </p:cNvSpPr>
          <p:nvPr>
            <p:ph type="body" idx="1"/>
          </p:nvPr>
        </p:nvSpPr>
        <p:spPr>
          <a:xfrm>
            <a:off x="63500" y="1212850"/>
            <a:ext cx="8979560" cy="5216525"/>
          </a:xfrm>
          <a:prstGeom prst="rect">
            <a:avLst/>
          </a:prstGeom>
        </p:spPr>
        <p:txBody>
          <a:bodyPr/>
          <a:lstStyle>
            <a:lvl1pPr>
              <a:lnSpc>
                <a:spcPct val="100000"/>
              </a:lnSpc>
              <a:spcBef>
                <a:spcPts val="700"/>
              </a:spcBef>
              <a:buClrTx/>
              <a:defRPr sz="3200">
                <a:solidFill>
                  <a:srgbClr val="656565"/>
                </a:solidFill>
              </a:defRPr>
            </a:lvl1pPr>
            <a:lvl2pPr marL="618445" indent="-388257">
              <a:lnSpc>
                <a:spcPct val="100000"/>
              </a:lnSpc>
              <a:spcBef>
                <a:spcPts val="700"/>
              </a:spcBef>
              <a:buClrTx/>
              <a:defRPr sz="3200">
                <a:solidFill>
                  <a:srgbClr val="656565"/>
                </a:solidFill>
              </a:defRPr>
            </a:lvl2pPr>
            <a:lvl3pPr marL="876829" indent="-306917">
              <a:lnSpc>
                <a:spcPct val="100000"/>
              </a:lnSpc>
              <a:spcBef>
                <a:spcPts val="700"/>
              </a:spcBef>
              <a:buClrTx/>
              <a:defRPr sz="3200">
                <a:solidFill>
                  <a:srgbClr val="656565"/>
                </a:solidFill>
              </a:defRPr>
            </a:lvl3pPr>
            <a:lvl4pPr marL="1737360" indent="-365760">
              <a:lnSpc>
                <a:spcPct val="100000"/>
              </a:lnSpc>
              <a:spcBef>
                <a:spcPts val="700"/>
              </a:spcBef>
              <a:buClrTx/>
              <a:defRPr sz="3200">
                <a:solidFill>
                  <a:srgbClr val="656565"/>
                </a:solidFill>
              </a:defRPr>
            </a:lvl4pPr>
            <a:lvl5pPr marL="2194560" indent="-365760">
              <a:lnSpc>
                <a:spcPct val="100000"/>
              </a:lnSpc>
              <a:spcBef>
                <a:spcPts val="700"/>
              </a:spcBef>
              <a:buClrTx/>
              <a:defRPr sz="3200">
                <a:solidFill>
                  <a:srgbClr val="656565"/>
                </a:solidFill>
              </a:defRPr>
            </a:lvl5pPr>
          </a:lstStyle>
          <a:p>
            <a:r>
              <a:t>Body Level One</a:t>
            </a:r>
          </a:p>
          <a:p>
            <a:pPr lvl="1"/>
            <a:r>
              <a:t>Body Level Two</a:t>
            </a:r>
          </a:p>
          <a:p>
            <a:pPr lvl="2"/>
            <a:r>
              <a:t>Body Level Three</a:t>
            </a:r>
          </a:p>
          <a:p>
            <a:pPr lvl="3"/>
            <a:r>
              <a:t>Body Level Four</a:t>
            </a:r>
          </a:p>
          <a:p>
            <a:pPr lvl="4"/>
            <a:r>
              <a:t>Body Level Five</a:t>
            </a:r>
          </a:p>
        </p:txBody>
      </p:sp>
      <p:sp>
        <p:nvSpPr>
          <p:cNvPr id="42" name="Straight Connector 18"/>
          <p:cNvSpPr/>
          <p:nvPr/>
        </p:nvSpPr>
        <p:spPr>
          <a:xfrm flipH="1" flipV="1">
            <a:off x="2" y="6549576"/>
            <a:ext cx="9293523" cy="1"/>
          </a:xfrm>
          <a:prstGeom prst="line">
            <a:avLst/>
          </a:prstGeom>
          <a:ln>
            <a:solidFill>
              <a:srgbClr val="D9D9D9"/>
            </a:solidFill>
          </a:ln>
        </p:spPr>
        <p:txBody>
          <a:bodyPr lIns="45719" rIns="45719"/>
          <a:lstStyle/>
          <a:p>
            <a:endParaRPr/>
          </a:p>
        </p:txBody>
      </p:sp>
      <p:pic>
        <p:nvPicPr>
          <p:cNvPr id="43" name="Picture 3" descr="Picture 3"/>
          <p:cNvPicPr>
            <a:picLocks noChangeAspect="1"/>
          </p:cNvPicPr>
          <p:nvPr/>
        </p:nvPicPr>
        <p:blipFill>
          <a:blip r:embed="rId5" cstate="print">
            <a:extLst/>
          </a:blip>
          <a:stretch>
            <a:fillRect/>
          </a:stretch>
        </p:blipFill>
        <p:spPr>
          <a:xfrm>
            <a:off x="63260" y="6609326"/>
            <a:ext cx="1017918" cy="188561"/>
          </a:xfrm>
          <a:prstGeom prst="rect">
            <a:avLst/>
          </a:prstGeom>
          <a:ln w="12700">
            <a:miter lim="400000"/>
          </a:ln>
        </p:spPr>
      </p:pic>
      <p:sp>
        <p:nvSpPr>
          <p:cNvPr id="4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45" name="Straight Connector 21"/>
          <p:cNvSpPr/>
          <p:nvPr/>
        </p:nvSpPr>
        <p:spPr>
          <a:xfrm>
            <a:off x="1182335" y="6555385"/>
            <a:ext cx="1" cy="274321"/>
          </a:xfrm>
          <a:prstGeom prst="line">
            <a:avLst/>
          </a:prstGeom>
          <a:ln>
            <a:solidFill>
              <a:srgbClr val="D9D9D9"/>
            </a:solidFill>
          </a:ln>
        </p:spPr>
        <p:txBody>
          <a:bodyPr lIns="45719" rIns="45719"/>
          <a:lstStyle/>
          <a:p>
            <a:endParaRPr/>
          </a:p>
        </p:txBody>
      </p:sp>
      <p:sp>
        <p:nvSpPr>
          <p:cNvPr id="46" name="Title Text"/>
          <p:cNvSpPr txBox="1">
            <a:spLocks noGrp="1"/>
          </p:cNvSpPr>
          <p:nvPr>
            <p:ph type="title"/>
          </p:nvPr>
        </p:nvSpPr>
        <p:spPr>
          <a:xfrm>
            <a:off x="103516" y="287"/>
            <a:ext cx="7769824" cy="1114246"/>
          </a:xfrm>
          <a:prstGeom prst="rect">
            <a:avLst/>
          </a:prstGeom>
        </p:spPr>
        <p:txBody>
          <a:bodyPr/>
          <a:lstStyle>
            <a:lvl1pPr>
              <a:spcBef>
                <a:spcPts val="600"/>
              </a:spcBef>
            </a:lvl1pPr>
          </a:lstStyle>
          <a:p>
            <a:r>
              <a:t>Title Text</a:t>
            </a:r>
          </a:p>
        </p:txBody>
      </p:sp>
      <p:pic>
        <p:nvPicPr>
          <p:cNvPr id="47" name="Picture 23" descr="Picture 23"/>
          <p:cNvPicPr>
            <a:picLocks noChangeAspect="1"/>
          </p:cNvPicPr>
          <p:nvPr/>
        </p:nvPicPr>
        <p:blipFill>
          <a:blip r:embed="rId6" cstate="print">
            <a:extLst/>
          </a:blip>
          <a:stretch>
            <a:fillRect/>
          </a:stretch>
        </p:blipFill>
        <p:spPr>
          <a:xfrm>
            <a:off x="7918243" y="849085"/>
            <a:ext cx="1225757" cy="259055"/>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s and Image-Portrait">
    <p:spTree>
      <p:nvGrpSpPr>
        <p:cNvPr id="1" name=""/>
        <p:cNvGrpSpPr/>
        <p:nvPr/>
      </p:nvGrpSpPr>
      <p:grpSpPr>
        <a:xfrm>
          <a:off x="0" y="0"/>
          <a:ext cx="0" cy="0"/>
          <a:chOff x="0" y="0"/>
          <a:chExt cx="0" cy="0"/>
        </a:xfrm>
      </p:grpSpPr>
      <p:pic>
        <p:nvPicPr>
          <p:cNvPr id="54" name="Picture 17" descr="Picture 17"/>
          <p:cNvPicPr>
            <a:picLocks noChangeAspect="1"/>
          </p:cNvPicPr>
          <p:nvPr/>
        </p:nvPicPr>
        <p:blipFill>
          <a:blip r:embed="rId2" cstate="print">
            <a:extLst/>
          </a:blip>
          <a:stretch>
            <a:fillRect/>
          </a:stretch>
        </p:blipFill>
        <p:spPr>
          <a:xfrm>
            <a:off x="5751" y="11501"/>
            <a:ext cx="7912494" cy="1097282"/>
          </a:xfrm>
          <a:prstGeom prst="rect">
            <a:avLst/>
          </a:prstGeom>
          <a:ln w="12700">
            <a:miter lim="400000"/>
          </a:ln>
        </p:spPr>
      </p:pic>
      <p:pic>
        <p:nvPicPr>
          <p:cNvPr id="55" name="Picture 24" descr="Picture 24"/>
          <p:cNvPicPr>
            <a:picLocks noChangeAspect="1"/>
          </p:cNvPicPr>
          <p:nvPr/>
        </p:nvPicPr>
        <p:blipFill>
          <a:blip r:embed="rId3" cstate="print">
            <a:extLst/>
          </a:blip>
          <a:stretch>
            <a:fillRect/>
          </a:stretch>
        </p:blipFill>
        <p:spPr>
          <a:xfrm>
            <a:off x="109268" y="10859"/>
            <a:ext cx="7808977" cy="1095957"/>
          </a:xfrm>
          <a:prstGeom prst="rect">
            <a:avLst/>
          </a:prstGeom>
          <a:ln w="12700">
            <a:miter lim="400000"/>
          </a:ln>
        </p:spPr>
      </p:pic>
      <p:pic>
        <p:nvPicPr>
          <p:cNvPr id="56" name="Picture 2" descr="Picture 2"/>
          <p:cNvPicPr>
            <a:picLocks noChangeAspect="1"/>
          </p:cNvPicPr>
          <p:nvPr/>
        </p:nvPicPr>
        <p:blipFill>
          <a:blip r:embed="rId4" cstate="print">
            <a:extLst/>
          </a:blip>
          <a:stretch>
            <a:fillRect/>
          </a:stretch>
        </p:blipFill>
        <p:spPr>
          <a:xfrm>
            <a:off x="7965243" y="97235"/>
            <a:ext cx="1133857" cy="646858"/>
          </a:xfrm>
          <a:prstGeom prst="rect">
            <a:avLst/>
          </a:prstGeom>
          <a:ln w="12700">
            <a:miter lim="400000"/>
          </a:ln>
        </p:spPr>
      </p:pic>
      <p:sp>
        <p:nvSpPr>
          <p:cNvPr id="57" name="Body Level One…"/>
          <p:cNvSpPr txBox="1">
            <a:spLocks noGrp="1"/>
          </p:cNvSpPr>
          <p:nvPr>
            <p:ph type="body" sz="half" idx="1"/>
          </p:nvPr>
        </p:nvSpPr>
        <p:spPr>
          <a:xfrm>
            <a:off x="107950" y="1212850"/>
            <a:ext cx="4716318" cy="5216525"/>
          </a:xfrm>
          <a:prstGeom prst="rect">
            <a:avLst/>
          </a:prstGeom>
        </p:spPr>
        <p:txBody>
          <a:bodyPr/>
          <a:lstStyle>
            <a:lvl1pPr>
              <a:lnSpc>
                <a:spcPct val="100000"/>
              </a:lnSpc>
              <a:spcBef>
                <a:spcPts val="700"/>
              </a:spcBef>
              <a:buClrTx/>
              <a:defRPr sz="3200">
                <a:solidFill>
                  <a:srgbClr val="656565"/>
                </a:solidFill>
              </a:defRPr>
            </a:lvl1pPr>
            <a:lvl2pPr marL="618445" indent="-388257">
              <a:lnSpc>
                <a:spcPct val="100000"/>
              </a:lnSpc>
              <a:spcBef>
                <a:spcPts val="700"/>
              </a:spcBef>
              <a:buClrTx/>
              <a:defRPr sz="3200">
                <a:solidFill>
                  <a:srgbClr val="656565"/>
                </a:solidFill>
              </a:defRPr>
            </a:lvl2pPr>
            <a:lvl3pPr marL="876829" indent="-306917">
              <a:lnSpc>
                <a:spcPct val="100000"/>
              </a:lnSpc>
              <a:spcBef>
                <a:spcPts val="700"/>
              </a:spcBef>
              <a:buClrTx/>
              <a:defRPr sz="3200">
                <a:solidFill>
                  <a:srgbClr val="656565"/>
                </a:solidFill>
              </a:defRPr>
            </a:lvl3pPr>
            <a:lvl4pPr marL="1737360" indent="-365760">
              <a:lnSpc>
                <a:spcPct val="100000"/>
              </a:lnSpc>
              <a:spcBef>
                <a:spcPts val="700"/>
              </a:spcBef>
              <a:buClrTx/>
              <a:defRPr sz="3200">
                <a:solidFill>
                  <a:srgbClr val="656565"/>
                </a:solidFill>
              </a:defRPr>
            </a:lvl4pPr>
            <a:lvl5pPr marL="2194560" indent="-365760">
              <a:lnSpc>
                <a:spcPct val="100000"/>
              </a:lnSpc>
              <a:spcBef>
                <a:spcPts val="700"/>
              </a:spcBef>
              <a:buClrTx/>
              <a:defRPr sz="3200">
                <a:solidFill>
                  <a:srgbClr val="656565"/>
                </a:solidFill>
              </a:defRPr>
            </a:lvl5pPr>
          </a:lstStyle>
          <a:p>
            <a:r>
              <a:t>Body Level One</a:t>
            </a:r>
          </a:p>
          <a:p>
            <a:pPr lvl="1"/>
            <a:r>
              <a:t>Body Level Two</a:t>
            </a:r>
          </a:p>
          <a:p>
            <a:pPr lvl="2"/>
            <a:r>
              <a:t>Body Level Three</a:t>
            </a:r>
          </a:p>
          <a:p>
            <a:pPr lvl="3"/>
            <a:r>
              <a:t>Body Level Four</a:t>
            </a:r>
          </a:p>
          <a:p>
            <a:pPr lvl="4"/>
            <a:r>
              <a:t>Body Level Five</a:t>
            </a:r>
          </a:p>
        </p:txBody>
      </p:sp>
      <p:sp>
        <p:nvSpPr>
          <p:cNvPr id="58" name="Straight Connector 18"/>
          <p:cNvSpPr/>
          <p:nvPr/>
        </p:nvSpPr>
        <p:spPr>
          <a:xfrm flipH="1" flipV="1">
            <a:off x="2" y="6549576"/>
            <a:ext cx="9293523" cy="1"/>
          </a:xfrm>
          <a:prstGeom prst="line">
            <a:avLst/>
          </a:prstGeom>
          <a:ln>
            <a:solidFill>
              <a:srgbClr val="D9D9D9"/>
            </a:solidFill>
          </a:ln>
        </p:spPr>
        <p:txBody>
          <a:bodyPr lIns="45719" rIns="45719"/>
          <a:lstStyle/>
          <a:p>
            <a:endParaRPr/>
          </a:p>
        </p:txBody>
      </p:sp>
      <p:pic>
        <p:nvPicPr>
          <p:cNvPr id="59" name="Picture 3" descr="Picture 3"/>
          <p:cNvPicPr>
            <a:picLocks noChangeAspect="1"/>
          </p:cNvPicPr>
          <p:nvPr/>
        </p:nvPicPr>
        <p:blipFill>
          <a:blip r:embed="rId5" cstate="print">
            <a:extLst/>
          </a:blip>
          <a:stretch>
            <a:fillRect/>
          </a:stretch>
        </p:blipFill>
        <p:spPr>
          <a:xfrm>
            <a:off x="63260" y="6609326"/>
            <a:ext cx="1017918" cy="188561"/>
          </a:xfrm>
          <a:prstGeom prst="rect">
            <a:avLst/>
          </a:prstGeom>
          <a:ln w="12700">
            <a:miter lim="400000"/>
          </a:ln>
        </p:spPr>
      </p:pic>
      <p:sp>
        <p:nvSpPr>
          <p:cNvPr id="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61" name="Straight Connector 21"/>
          <p:cNvSpPr/>
          <p:nvPr/>
        </p:nvSpPr>
        <p:spPr>
          <a:xfrm>
            <a:off x="1182335" y="6555385"/>
            <a:ext cx="1" cy="274321"/>
          </a:xfrm>
          <a:prstGeom prst="line">
            <a:avLst/>
          </a:prstGeom>
          <a:ln>
            <a:solidFill>
              <a:srgbClr val="D9D9D9"/>
            </a:solidFill>
          </a:ln>
        </p:spPr>
        <p:txBody>
          <a:bodyPr lIns="45719" rIns="45719"/>
          <a:lstStyle/>
          <a:p>
            <a:endParaRPr/>
          </a:p>
        </p:txBody>
      </p:sp>
      <p:sp>
        <p:nvSpPr>
          <p:cNvPr id="62" name="Title Text"/>
          <p:cNvSpPr txBox="1">
            <a:spLocks noGrp="1"/>
          </p:cNvSpPr>
          <p:nvPr>
            <p:ph type="title"/>
          </p:nvPr>
        </p:nvSpPr>
        <p:spPr>
          <a:xfrm>
            <a:off x="103516" y="287"/>
            <a:ext cx="7814728" cy="1114246"/>
          </a:xfrm>
          <a:prstGeom prst="rect">
            <a:avLst/>
          </a:prstGeom>
        </p:spPr>
        <p:txBody>
          <a:bodyPr/>
          <a:lstStyle>
            <a:lvl1pPr>
              <a:spcBef>
                <a:spcPts val="600"/>
              </a:spcBef>
            </a:lvl1pPr>
          </a:lstStyle>
          <a:p>
            <a:r>
              <a:t>Title Text</a:t>
            </a:r>
          </a:p>
        </p:txBody>
      </p:sp>
      <p:pic>
        <p:nvPicPr>
          <p:cNvPr id="63" name="Picture 23" descr="Picture 23"/>
          <p:cNvPicPr>
            <a:picLocks noChangeAspect="1"/>
          </p:cNvPicPr>
          <p:nvPr/>
        </p:nvPicPr>
        <p:blipFill>
          <a:blip r:embed="rId6" cstate="print">
            <a:extLst/>
          </a:blip>
          <a:stretch>
            <a:fillRect/>
          </a:stretch>
        </p:blipFill>
        <p:spPr>
          <a:xfrm>
            <a:off x="7918243" y="849085"/>
            <a:ext cx="1225757" cy="259055"/>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MASTER) Bullets - Logo Bottom Right">
    <p:spTree>
      <p:nvGrpSpPr>
        <p:cNvPr id="1" name=""/>
        <p:cNvGrpSpPr/>
        <p:nvPr/>
      </p:nvGrpSpPr>
      <p:grpSpPr>
        <a:xfrm>
          <a:off x="0" y="0"/>
          <a:ext cx="0" cy="0"/>
          <a:chOff x="0" y="0"/>
          <a:chExt cx="0" cy="0"/>
        </a:xfrm>
      </p:grpSpPr>
      <p:pic>
        <p:nvPicPr>
          <p:cNvPr id="93" name="Picture 10" descr="Picture 10"/>
          <p:cNvPicPr>
            <a:picLocks noChangeAspect="1"/>
          </p:cNvPicPr>
          <p:nvPr/>
        </p:nvPicPr>
        <p:blipFill>
          <a:blip r:embed="rId2" cstate="print">
            <a:extLst/>
          </a:blip>
          <a:stretch>
            <a:fillRect/>
          </a:stretch>
        </p:blipFill>
        <p:spPr>
          <a:xfrm>
            <a:off x="5751" y="11501"/>
            <a:ext cx="9138249" cy="1097282"/>
          </a:xfrm>
          <a:prstGeom prst="rect">
            <a:avLst/>
          </a:prstGeom>
          <a:ln w="12700">
            <a:miter lim="400000"/>
          </a:ln>
        </p:spPr>
      </p:pic>
      <p:pic>
        <p:nvPicPr>
          <p:cNvPr id="94" name="Picture 13" descr="Picture 13"/>
          <p:cNvPicPr>
            <a:picLocks noChangeAspect="1"/>
          </p:cNvPicPr>
          <p:nvPr/>
        </p:nvPicPr>
        <p:blipFill>
          <a:blip r:embed="rId3" cstate="print">
            <a:extLst/>
          </a:blip>
          <a:stretch>
            <a:fillRect/>
          </a:stretch>
        </p:blipFill>
        <p:spPr>
          <a:xfrm>
            <a:off x="109268" y="10859"/>
            <a:ext cx="7808977" cy="1095957"/>
          </a:xfrm>
          <a:prstGeom prst="rect">
            <a:avLst/>
          </a:prstGeom>
          <a:ln w="12700">
            <a:miter lim="400000"/>
          </a:ln>
        </p:spPr>
      </p:pic>
      <p:pic>
        <p:nvPicPr>
          <p:cNvPr id="95" name="Picture 2" descr="Picture 2"/>
          <p:cNvPicPr>
            <a:picLocks noChangeAspect="1"/>
          </p:cNvPicPr>
          <p:nvPr/>
        </p:nvPicPr>
        <p:blipFill>
          <a:blip r:embed="rId4" cstate="print">
            <a:extLst/>
          </a:blip>
          <a:stretch>
            <a:fillRect/>
          </a:stretch>
        </p:blipFill>
        <p:spPr>
          <a:xfrm>
            <a:off x="7999562" y="6207019"/>
            <a:ext cx="1100105" cy="627603"/>
          </a:xfrm>
          <a:prstGeom prst="rect">
            <a:avLst/>
          </a:prstGeom>
          <a:ln w="12700">
            <a:miter lim="400000"/>
          </a:ln>
        </p:spPr>
      </p:pic>
      <p:sp>
        <p:nvSpPr>
          <p:cNvPr id="96" name="Straight Connector 7"/>
          <p:cNvSpPr/>
          <p:nvPr/>
        </p:nvSpPr>
        <p:spPr>
          <a:xfrm flipH="1" flipV="1">
            <a:off x="1" y="6520821"/>
            <a:ext cx="8448135" cy="1"/>
          </a:xfrm>
          <a:prstGeom prst="line">
            <a:avLst/>
          </a:prstGeom>
          <a:ln>
            <a:solidFill>
              <a:srgbClr val="D9D9D9"/>
            </a:solidFill>
          </a:ln>
        </p:spPr>
        <p:txBody>
          <a:bodyPr lIns="45719" rIns="45719"/>
          <a:lstStyle/>
          <a:p>
            <a:endParaRPr/>
          </a:p>
        </p:txBody>
      </p:sp>
      <p:pic>
        <p:nvPicPr>
          <p:cNvPr id="97" name="Picture 3" descr="Picture 3"/>
          <p:cNvPicPr>
            <a:picLocks noChangeAspect="1"/>
          </p:cNvPicPr>
          <p:nvPr/>
        </p:nvPicPr>
        <p:blipFill>
          <a:blip r:embed="rId5" cstate="print">
            <a:extLst/>
          </a:blip>
          <a:stretch>
            <a:fillRect/>
          </a:stretch>
        </p:blipFill>
        <p:spPr>
          <a:xfrm>
            <a:off x="63260" y="6609326"/>
            <a:ext cx="1017918" cy="188561"/>
          </a:xfrm>
          <a:prstGeom prst="rect">
            <a:avLst/>
          </a:prstGeom>
          <a:ln w="12700">
            <a:miter lim="400000"/>
          </a:ln>
        </p:spPr>
      </p:pic>
      <p:sp>
        <p:nvSpPr>
          <p:cNvPr id="98" name="Slide Number"/>
          <p:cNvSpPr txBox="1">
            <a:spLocks noGrp="1"/>
          </p:cNvSpPr>
          <p:nvPr>
            <p:ph type="sldNum" sz="quarter" idx="2"/>
          </p:nvPr>
        </p:nvSpPr>
        <p:spPr>
          <a:prstGeom prst="rect">
            <a:avLst/>
          </a:prstGeom>
        </p:spPr>
        <p:txBody>
          <a:bodyPr/>
          <a:lstStyle>
            <a:lvl1pPr defTabSz="914400"/>
          </a:lstStyle>
          <a:p>
            <a:fld id="{86CB4B4D-7CA3-9044-876B-883B54F8677D}" type="slidenum">
              <a:rPr/>
              <a:pPr/>
              <a:t>‹#›</a:t>
            </a:fld>
            <a:endParaRPr/>
          </a:p>
        </p:txBody>
      </p:sp>
      <p:sp>
        <p:nvSpPr>
          <p:cNvPr id="99" name="Straight Connector 12"/>
          <p:cNvSpPr/>
          <p:nvPr/>
        </p:nvSpPr>
        <p:spPr>
          <a:xfrm>
            <a:off x="1182335" y="6555385"/>
            <a:ext cx="1" cy="274321"/>
          </a:xfrm>
          <a:prstGeom prst="line">
            <a:avLst/>
          </a:prstGeom>
          <a:ln>
            <a:solidFill>
              <a:srgbClr val="D9D9D9"/>
            </a:solidFill>
          </a:ln>
        </p:spPr>
        <p:txBody>
          <a:bodyPr lIns="45719" rIns="45719"/>
          <a:lstStyle/>
          <a:p>
            <a:endParaRPr/>
          </a:p>
        </p:txBody>
      </p:sp>
      <p:sp>
        <p:nvSpPr>
          <p:cNvPr id="100" name="Body Level One…"/>
          <p:cNvSpPr txBox="1">
            <a:spLocks noGrp="1"/>
          </p:cNvSpPr>
          <p:nvPr>
            <p:ph type="body" idx="1"/>
          </p:nvPr>
        </p:nvSpPr>
        <p:spPr>
          <a:xfrm>
            <a:off x="63500" y="1212850"/>
            <a:ext cx="8385175" cy="5216525"/>
          </a:xfrm>
          <a:prstGeom prst="rect">
            <a:avLst/>
          </a:prstGeom>
        </p:spPr>
        <p:txBody>
          <a:bodyPr/>
          <a:lstStyle>
            <a:lvl1pPr>
              <a:lnSpc>
                <a:spcPct val="100000"/>
              </a:lnSpc>
              <a:spcBef>
                <a:spcPts val="700"/>
              </a:spcBef>
              <a:buClrTx/>
              <a:defRPr sz="3200">
                <a:solidFill>
                  <a:srgbClr val="656565"/>
                </a:solidFill>
              </a:defRPr>
            </a:lvl1pPr>
            <a:lvl2pPr marL="618445" indent="-388257">
              <a:lnSpc>
                <a:spcPct val="100000"/>
              </a:lnSpc>
              <a:spcBef>
                <a:spcPts val="700"/>
              </a:spcBef>
              <a:buClrTx/>
              <a:defRPr sz="3200">
                <a:solidFill>
                  <a:srgbClr val="656565"/>
                </a:solidFill>
              </a:defRPr>
            </a:lvl2pPr>
            <a:lvl3pPr marL="876829" indent="-306917">
              <a:lnSpc>
                <a:spcPct val="100000"/>
              </a:lnSpc>
              <a:spcBef>
                <a:spcPts val="700"/>
              </a:spcBef>
              <a:buClrTx/>
              <a:defRPr sz="3200">
                <a:solidFill>
                  <a:srgbClr val="656565"/>
                </a:solidFill>
              </a:defRPr>
            </a:lvl3pPr>
            <a:lvl4pPr marL="1737360" indent="-365760">
              <a:lnSpc>
                <a:spcPct val="100000"/>
              </a:lnSpc>
              <a:spcBef>
                <a:spcPts val="700"/>
              </a:spcBef>
              <a:buClrTx/>
              <a:defRPr sz="3200">
                <a:solidFill>
                  <a:srgbClr val="656565"/>
                </a:solidFill>
              </a:defRPr>
            </a:lvl4pPr>
            <a:lvl5pPr marL="2194560" indent="-365760">
              <a:lnSpc>
                <a:spcPct val="100000"/>
              </a:lnSpc>
              <a:spcBef>
                <a:spcPts val="700"/>
              </a:spcBef>
              <a:buClrTx/>
              <a:defRPr sz="3200">
                <a:solidFill>
                  <a:srgbClr val="656565"/>
                </a:solidFill>
              </a:defRPr>
            </a:lvl5pPr>
          </a:lstStyle>
          <a:p>
            <a:r>
              <a:t>Body Level One</a:t>
            </a:r>
          </a:p>
          <a:p>
            <a:pPr lvl="1"/>
            <a:r>
              <a:t>Body Level Two</a:t>
            </a:r>
          </a:p>
          <a:p>
            <a:pPr lvl="2"/>
            <a:r>
              <a:t>Body Level Three</a:t>
            </a:r>
          </a:p>
          <a:p>
            <a:pPr lvl="3"/>
            <a:r>
              <a:t>Body Level Four</a:t>
            </a:r>
          </a:p>
          <a:p>
            <a:pPr lvl="4"/>
            <a:r>
              <a:t>Body Level Five</a:t>
            </a:r>
          </a:p>
        </p:txBody>
      </p:sp>
      <p:sp>
        <p:nvSpPr>
          <p:cNvPr id="101"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08" name="Picture 10" descr="Picture 10"/>
          <p:cNvPicPr>
            <a:picLocks noChangeAspect="1"/>
          </p:cNvPicPr>
          <p:nvPr/>
        </p:nvPicPr>
        <p:blipFill>
          <a:blip r:embed="rId2" cstate="print">
            <a:extLst/>
          </a:blip>
          <a:stretch>
            <a:fillRect/>
          </a:stretch>
        </p:blipFill>
        <p:spPr>
          <a:xfrm>
            <a:off x="376" y="283"/>
            <a:ext cx="9143247" cy="6857435"/>
          </a:xfrm>
          <a:prstGeom prst="rect">
            <a:avLst/>
          </a:prstGeom>
          <a:ln w="12700">
            <a:miter lim="400000"/>
          </a:ln>
        </p:spPr>
      </p:pic>
      <p:sp>
        <p:nvSpPr>
          <p:cNvPr id="109" name="Title Text"/>
          <p:cNvSpPr txBox="1">
            <a:spLocks noGrp="1"/>
          </p:cNvSpPr>
          <p:nvPr>
            <p:ph type="title"/>
          </p:nvPr>
        </p:nvSpPr>
        <p:spPr>
          <a:xfrm>
            <a:off x="149524" y="274638"/>
            <a:ext cx="8537276" cy="1143001"/>
          </a:xfrm>
          <a:prstGeom prst="rect">
            <a:avLst/>
          </a:prstGeom>
        </p:spPr>
        <p:txBody>
          <a:bodyPr anchor="b"/>
          <a:lstStyle>
            <a:lvl1pPr>
              <a:lnSpc>
                <a:spcPts val="4600"/>
              </a:lnSpc>
              <a:spcBef>
                <a:spcPts val="0"/>
              </a:spcBef>
              <a:defRPr b="1"/>
            </a:lvl1pPr>
          </a:lstStyle>
          <a:p>
            <a:r>
              <a:t>Title Text</a:t>
            </a:r>
          </a:p>
        </p:txBody>
      </p:sp>
      <p:sp>
        <p:nvSpPr>
          <p:cNvPr id="110" name="Body Level One…"/>
          <p:cNvSpPr txBox="1">
            <a:spLocks noGrp="1"/>
          </p:cNvSpPr>
          <p:nvPr>
            <p:ph type="body" idx="1"/>
          </p:nvPr>
        </p:nvSpPr>
        <p:spPr>
          <a:xfrm>
            <a:off x="155274" y="1489493"/>
            <a:ext cx="8781692" cy="4636670"/>
          </a:xfrm>
          <a:prstGeom prst="rect">
            <a:avLst/>
          </a:prstGeom>
        </p:spPr>
        <p:txBody>
          <a:bodyPr/>
          <a:lstStyle>
            <a:lvl1pPr marL="287338" indent="-287338">
              <a:lnSpc>
                <a:spcPct val="100000"/>
              </a:lnSpc>
              <a:spcBef>
                <a:spcPts val="700"/>
              </a:spcBef>
              <a:buClr>
                <a:srgbClr val="948A54"/>
              </a:buClr>
              <a:buSzPct val="96000"/>
              <a:defRPr sz="3200">
                <a:solidFill>
                  <a:srgbClr val="656565"/>
                </a:solidFill>
              </a:defRPr>
            </a:lvl1pPr>
            <a:lvl2pPr marL="675595" indent="-388257">
              <a:lnSpc>
                <a:spcPct val="100000"/>
              </a:lnSpc>
              <a:spcBef>
                <a:spcPts val="700"/>
              </a:spcBef>
              <a:buClr>
                <a:srgbClr val="948A54"/>
              </a:buClr>
              <a:defRPr sz="3200">
                <a:solidFill>
                  <a:srgbClr val="656565"/>
                </a:solidFill>
              </a:defRPr>
            </a:lvl2pPr>
            <a:lvl3pPr marL="876829" indent="-306917">
              <a:lnSpc>
                <a:spcPct val="100000"/>
              </a:lnSpc>
              <a:spcBef>
                <a:spcPts val="700"/>
              </a:spcBef>
              <a:buClr>
                <a:srgbClr val="948A54"/>
              </a:buClr>
              <a:defRPr sz="3200">
                <a:solidFill>
                  <a:srgbClr val="656565"/>
                </a:solidFill>
              </a:defRPr>
            </a:lvl3pPr>
            <a:lvl4pPr marL="1737360" indent="-365760">
              <a:lnSpc>
                <a:spcPct val="100000"/>
              </a:lnSpc>
              <a:spcBef>
                <a:spcPts val="700"/>
              </a:spcBef>
              <a:buClr>
                <a:srgbClr val="948A54"/>
              </a:buClr>
              <a:defRPr sz="3200">
                <a:solidFill>
                  <a:srgbClr val="656565"/>
                </a:solidFill>
              </a:defRPr>
            </a:lvl4pPr>
            <a:lvl5pPr marL="2194560" indent="-365760">
              <a:lnSpc>
                <a:spcPct val="100000"/>
              </a:lnSpc>
              <a:spcBef>
                <a:spcPts val="700"/>
              </a:spcBef>
              <a:buClr>
                <a:srgbClr val="948A54"/>
              </a:buClr>
              <a:defRPr sz="3200">
                <a:solidFill>
                  <a:srgbClr val="656565"/>
                </a:solidFill>
              </a:defRPr>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0" y="6645215"/>
            <a:ext cx="237342" cy="231141"/>
          </a:xfrm>
          <a:prstGeom prst="rect">
            <a:avLst/>
          </a:prstGeom>
        </p:spPr>
        <p:txBody>
          <a:bodyPr lIns="45719" tIns="45719" rIns="45719" bIns="45719" anchor="t"/>
          <a:lstStyle>
            <a:lvl1pPr indent="0" defTabSz="914400">
              <a:defRPr sz="1000">
                <a:solidFill>
                  <a:srgbClr val="0D0D0D"/>
                </a:solidFill>
                <a:latin typeface="+mj-lt"/>
                <a:ea typeface="+mj-ea"/>
                <a:cs typeface="+mj-cs"/>
                <a:sym typeface="Calibri"/>
              </a:defRPr>
            </a:lvl1pPr>
          </a:lstStyle>
          <a:p>
            <a:fld id="{86CB4B4D-7CA3-9044-876B-883B54F8677D}" type="slidenum">
              <a:rPr/>
              <a:pPr/>
              <a:t>‹#›</a:t>
            </a:fld>
            <a:endParaRPr/>
          </a:p>
        </p:txBody>
      </p:sp>
      <p:pic>
        <p:nvPicPr>
          <p:cNvPr id="112" name="Picture 2" descr="Picture 2"/>
          <p:cNvPicPr>
            <a:picLocks noChangeAspect="1"/>
          </p:cNvPicPr>
          <p:nvPr/>
        </p:nvPicPr>
        <p:blipFill>
          <a:blip r:embed="rId3" cstate="print">
            <a:extLst/>
          </a:blip>
          <a:stretch>
            <a:fillRect/>
          </a:stretch>
        </p:blipFill>
        <p:spPr>
          <a:xfrm>
            <a:off x="8229600" y="6665810"/>
            <a:ext cx="816634" cy="143845"/>
          </a:xfrm>
          <a:prstGeom prst="rect">
            <a:avLst/>
          </a:prstGeom>
          <a:ln w="12700">
            <a:miter lim="400000"/>
          </a:ln>
        </p:spPr>
      </p:pic>
      <p:sp>
        <p:nvSpPr>
          <p:cNvPr id="113" name="Straight Connector 7"/>
          <p:cNvSpPr/>
          <p:nvPr/>
        </p:nvSpPr>
        <p:spPr>
          <a:xfrm>
            <a:off x="0" y="6602082"/>
            <a:ext cx="9144001" cy="11502"/>
          </a:xfrm>
          <a:prstGeom prst="line">
            <a:avLst/>
          </a:prstGeom>
          <a:ln w="6350">
            <a:solidFill>
              <a:srgbClr val="D9D9D9"/>
            </a:solidFill>
          </a:ln>
        </p:spPr>
        <p:txBody>
          <a:bodyPr lIns="45719" rIns="45719"/>
          <a:lstStyle/>
          <a:p>
            <a:endParaRPr/>
          </a:p>
        </p:txBody>
      </p:sp>
      <p:sp>
        <p:nvSpPr>
          <p:cNvPr id="114" name="Straight Connector 13"/>
          <p:cNvSpPr/>
          <p:nvPr/>
        </p:nvSpPr>
        <p:spPr>
          <a:xfrm flipH="1">
            <a:off x="460075" y="6607833"/>
            <a:ext cx="1" cy="250167"/>
          </a:xfrm>
          <a:prstGeom prst="line">
            <a:avLst/>
          </a:prstGeom>
          <a:ln w="6350">
            <a:solidFill>
              <a:srgbClr val="D9D9D9"/>
            </a:solidFill>
          </a:ln>
        </p:spPr>
        <p:txBody>
          <a:bodyPr lIns="45719" rIns="45719"/>
          <a:lstStyle/>
          <a:p>
            <a:endParaRPr/>
          </a:p>
        </p:txBody>
      </p:sp>
      <p:sp>
        <p:nvSpPr>
          <p:cNvPr id="115" name="Straight Connector 14"/>
          <p:cNvSpPr/>
          <p:nvPr/>
        </p:nvSpPr>
        <p:spPr>
          <a:xfrm>
            <a:off x="8105954" y="6613584"/>
            <a:ext cx="1" cy="250167"/>
          </a:xfrm>
          <a:prstGeom prst="line">
            <a:avLst/>
          </a:prstGeom>
          <a:ln w="6350">
            <a:solidFill>
              <a:srgbClr val="D9D9D9"/>
            </a:solidFill>
          </a:ln>
        </p:spPr>
        <p:txBody>
          <a:bodyPr lIns="45719" rIns="45719"/>
          <a:lstStyle/>
          <a:p>
            <a:endParaRPr/>
          </a:p>
        </p:txBody>
      </p:sp>
      <p:sp>
        <p:nvSpPr>
          <p:cNvPr id="116" name="Text Placeholder 16"/>
          <p:cNvSpPr>
            <a:spLocks noGrp="1"/>
          </p:cNvSpPr>
          <p:nvPr>
            <p:ph type="body" sz="quarter" idx="13"/>
          </p:nvPr>
        </p:nvSpPr>
        <p:spPr>
          <a:xfrm>
            <a:off x="460075" y="6619337"/>
            <a:ext cx="7504413" cy="238665"/>
          </a:xfrm>
          <a:prstGeom prst="rect">
            <a:avLst/>
          </a:prstGeom>
        </p:spPr>
        <p:txBody>
          <a:bodyPr/>
          <a:lstStyle/>
          <a:p>
            <a:pPr marL="0" indent="0">
              <a:lnSpc>
                <a:spcPct val="100000"/>
              </a:lnSpc>
              <a:spcBef>
                <a:spcPts val="200"/>
              </a:spcBef>
              <a:buClrTx/>
              <a:buSzTx/>
              <a:buFontTx/>
              <a:buNone/>
              <a:defRPr sz="1000" cap="all" spc="100">
                <a:solidFill>
                  <a:srgbClr val="313131"/>
                </a:solidFill>
              </a:defRPr>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0" y="5399"/>
            <a:ext cx="7873042" cy="1114245"/>
          </a:xfrm>
          <a:prstGeom prst="rect">
            <a:avLst/>
          </a:prstGeom>
        </p:spPr>
        <p:txBody>
          <a:bodyPr anchor="b"/>
          <a:lstStyle>
            <a:lvl1pPr>
              <a:lnSpc>
                <a:spcPts val="4600"/>
              </a:lnSpc>
              <a:spcBef>
                <a:spcPts val="0"/>
              </a:spcBef>
              <a:defRPr sz="4400"/>
            </a:lvl1pPr>
          </a:lstStyle>
          <a:p>
            <a:r>
              <a:t>Title Text</a:t>
            </a:r>
          </a:p>
        </p:txBody>
      </p:sp>
      <p:sp>
        <p:nvSpPr>
          <p:cNvPr id="124" name="Body Level One…"/>
          <p:cNvSpPr txBox="1">
            <a:spLocks noGrp="1"/>
          </p:cNvSpPr>
          <p:nvPr>
            <p:ph type="body" idx="1"/>
          </p:nvPr>
        </p:nvSpPr>
        <p:spPr>
          <a:xfrm>
            <a:off x="57509" y="1117119"/>
            <a:ext cx="8446411" cy="5289433"/>
          </a:xfrm>
          <a:prstGeom prst="rect">
            <a:avLst/>
          </a:prstGeom>
        </p:spPr>
        <p:txBody>
          <a:bodyPr/>
          <a:lstStyle>
            <a:lvl1pPr>
              <a:lnSpc>
                <a:spcPct val="100000"/>
              </a:lnSpc>
              <a:spcBef>
                <a:spcPts val="700"/>
              </a:spcBef>
              <a:buClrTx/>
              <a:defRPr sz="3200">
                <a:solidFill>
                  <a:srgbClr val="797979"/>
                </a:solidFill>
              </a:defRPr>
            </a:lvl1pPr>
            <a:lvl2pPr marL="618445" indent="-388257">
              <a:lnSpc>
                <a:spcPct val="100000"/>
              </a:lnSpc>
              <a:spcBef>
                <a:spcPts val="700"/>
              </a:spcBef>
              <a:buClrTx/>
              <a:defRPr sz="3200">
                <a:solidFill>
                  <a:srgbClr val="797979"/>
                </a:solidFill>
              </a:defRPr>
            </a:lvl2pPr>
            <a:lvl3pPr marL="876829" indent="-306917">
              <a:lnSpc>
                <a:spcPct val="100000"/>
              </a:lnSpc>
              <a:spcBef>
                <a:spcPts val="700"/>
              </a:spcBef>
              <a:buClrTx/>
              <a:defRPr sz="3200">
                <a:solidFill>
                  <a:srgbClr val="797979"/>
                </a:solidFill>
              </a:defRPr>
            </a:lvl3pPr>
            <a:lvl4pPr marL="1737360" indent="-365760">
              <a:lnSpc>
                <a:spcPct val="100000"/>
              </a:lnSpc>
              <a:spcBef>
                <a:spcPts val="700"/>
              </a:spcBef>
              <a:buClrTx/>
              <a:defRPr sz="3200">
                <a:solidFill>
                  <a:srgbClr val="797979"/>
                </a:solidFill>
              </a:defRPr>
            </a:lvl4pPr>
            <a:lvl5pPr marL="2194560" indent="-365760">
              <a:lnSpc>
                <a:spcPct val="100000"/>
              </a:lnSpc>
              <a:spcBef>
                <a:spcPts val="700"/>
              </a:spcBef>
              <a:buClrTx/>
              <a:defRPr sz="3200">
                <a:solidFill>
                  <a:srgbClr val="797979"/>
                </a:solidFill>
              </a:defRPr>
            </a:lvl5p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xfrm>
            <a:off x="6553200" y="6356350"/>
            <a:ext cx="343903" cy="358140"/>
          </a:xfrm>
          <a:prstGeom prst="rect">
            <a:avLst/>
          </a:prstGeom>
        </p:spPr>
        <p:txBody>
          <a:bodyPr lIns="45719" tIns="45719" rIns="45719" bIns="45719" anchor="t"/>
          <a:lstStyle>
            <a:lvl1pPr indent="0" defTabSz="914400">
              <a:defRPr sz="1800">
                <a:solidFill>
                  <a:srgbClr val="888888"/>
                </a:solidFill>
                <a:latin typeface="+mj-lt"/>
                <a:ea typeface="+mj-ea"/>
                <a:cs typeface="+mj-cs"/>
                <a:sym typeface="Calibri"/>
              </a:defRPr>
            </a:lvl1pPr>
          </a:lstStyle>
          <a:p>
            <a:fld id="{86CB4B4D-7CA3-9044-876B-883B54F8677D}" type="slidenum">
              <a:rPr/>
              <a:pPr/>
              <a:t>‹#›</a:t>
            </a:fld>
            <a:endParaRPr/>
          </a:p>
        </p:txBody>
      </p:sp>
      <p:pic>
        <p:nvPicPr>
          <p:cNvPr id="126" name="Picture 6" descr="Picture 6"/>
          <p:cNvPicPr>
            <a:picLocks noChangeAspect="1"/>
          </p:cNvPicPr>
          <p:nvPr/>
        </p:nvPicPr>
        <p:blipFill>
          <a:blip r:embed="rId2" cstate="print">
            <a:extLst/>
          </a:blip>
          <a:stretch>
            <a:fillRect/>
          </a:stretch>
        </p:blipFill>
        <p:spPr>
          <a:xfrm>
            <a:off x="376" y="283"/>
            <a:ext cx="9143247" cy="6857435"/>
          </a:xfrm>
          <a:prstGeom prst="rect">
            <a:avLst/>
          </a:prstGeom>
          <a:ln w="12700">
            <a:miter lim="400000"/>
          </a:ln>
        </p:spPr>
      </p:pic>
      <p:sp>
        <p:nvSpPr>
          <p:cNvPr id="127" name="Title 1"/>
          <p:cNvSpPr txBox="1"/>
          <p:nvPr/>
        </p:nvSpPr>
        <p:spPr>
          <a:xfrm>
            <a:off x="86263" y="274638"/>
            <a:ext cx="8600538"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defRPr sz="4000" b="1">
                <a:solidFill>
                  <a:srgbClr val="000000"/>
                </a:solidFill>
              </a:defRPr>
            </a:lvl1pPr>
          </a:lstStyle>
          <a:p>
            <a:r>
              <a:t>Click to edit Master title style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DF - Bullets - Logo Bottom Right">
    <p:spTree>
      <p:nvGrpSpPr>
        <p:cNvPr id="1" name=""/>
        <p:cNvGrpSpPr/>
        <p:nvPr/>
      </p:nvGrpSpPr>
      <p:grpSpPr>
        <a:xfrm>
          <a:off x="0" y="0"/>
          <a:ext cx="0" cy="0"/>
          <a:chOff x="0" y="0"/>
          <a:chExt cx="0" cy="0"/>
        </a:xfrm>
      </p:grpSpPr>
      <p:pic>
        <p:nvPicPr>
          <p:cNvPr id="134" name="Picture 10" descr="Picture 10"/>
          <p:cNvPicPr>
            <a:picLocks noChangeAspect="1"/>
          </p:cNvPicPr>
          <p:nvPr/>
        </p:nvPicPr>
        <p:blipFill>
          <a:blip r:embed="rId2" cstate="print">
            <a:extLst/>
          </a:blip>
          <a:stretch>
            <a:fillRect/>
          </a:stretch>
        </p:blipFill>
        <p:spPr>
          <a:xfrm>
            <a:off x="5751" y="11501"/>
            <a:ext cx="9138249" cy="1097282"/>
          </a:xfrm>
          <a:prstGeom prst="rect">
            <a:avLst/>
          </a:prstGeom>
          <a:ln w="12700">
            <a:miter lim="400000"/>
          </a:ln>
        </p:spPr>
      </p:pic>
      <p:pic>
        <p:nvPicPr>
          <p:cNvPr id="135" name="Picture 13" descr="Picture 13"/>
          <p:cNvPicPr>
            <a:picLocks noChangeAspect="1"/>
          </p:cNvPicPr>
          <p:nvPr/>
        </p:nvPicPr>
        <p:blipFill>
          <a:blip r:embed="rId3" cstate="print">
            <a:extLst/>
          </a:blip>
          <a:stretch>
            <a:fillRect/>
          </a:stretch>
        </p:blipFill>
        <p:spPr>
          <a:xfrm>
            <a:off x="109268" y="10861"/>
            <a:ext cx="7808977" cy="1095957"/>
          </a:xfrm>
          <a:prstGeom prst="rect">
            <a:avLst/>
          </a:prstGeom>
          <a:ln w="12700">
            <a:miter lim="400000"/>
          </a:ln>
        </p:spPr>
      </p:pic>
      <p:pic>
        <p:nvPicPr>
          <p:cNvPr id="136" name="Picture 2" descr="Picture 2"/>
          <p:cNvPicPr>
            <a:picLocks noChangeAspect="1"/>
          </p:cNvPicPr>
          <p:nvPr/>
        </p:nvPicPr>
        <p:blipFill>
          <a:blip r:embed="rId4" cstate="print">
            <a:extLst/>
          </a:blip>
          <a:stretch>
            <a:fillRect/>
          </a:stretch>
        </p:blipFill>
        <p:spPr>
          <a:xfrm>
            <a:off x="7999562" y="6207021"/>
            <a:ext cx="1100105" cy="627603"/>
          </a:xfrm>
          <a:prstGeom prst="rect">
            <a:avLst/>
          </a:prstGeom>
          <a:ln w="12700">
            <a:miter lim="400000"/>
          </a:ln>
        </p:spPr>
      </p:pic>
      <p:sp>
        <p:nvSpPr>
          <p:cNvPr id="137" name="Straight Connector 7"/>
          <p:cNvSpPr/>
          <p:nvPr/>
        </p:nvSpPr>
        <p:spPr>
          <a:xfrm flipH="1" flipV="1">
            <a:off x="3" y="6520821"/>
            <a:ext cx="8448135" cy="1"/>
          </a:xfrm>
          <a:prstGeom prst="line">
            <a:avLst/>
          </a:prstGeom>
          <a:ln>
            <a:solidFill>
              <a:srgbClr val="D9D9D9"/>
            </a:solidFill>
          </a:ln>
        </p:spPr>
        <p:txBody>
          <a:bodyPr lIns="45719" rIns="45719"/>
          <a:lstStyle/>
          <a:p>
            <a:endParaRPr/>
          </a:p>
        </p:txBody>
      </p:sp>
      <p:pic>
        <p:nvPicPr>
          <p:cNvPr id="138" name="Picture 3" descr="Picture 3"/>
          <p:cNvPicPr>
            <a:picLocks noChangeAspect="1"/>
          </p:cNvPicPr>
          <p:nvPr/>
        </p:nvPicPr>
        <p:blipFill>
          <a:blip r:embed="rId5" cstate="print">
            <a:extLst/>
          </a:blip>
          <a:stretch>
            <a:fillRect/>
          </a:stretch>
        </p:blipFill>
        <p:spPr>
          <a:xfrm>
            <a:off x="63260" y="6609326"/>
            <a:ext cx="1017918" cy="188561"/>
          </a:xfrm>
          <a:prstGeom prst="rect">
            <a:avLst/>
          </a:prstGeom>
          <a:ln w="12700">
            <a:miter lim="400000"/>
          </a:ln>
        </p:spPr>
      </p:pic>
      <p:sp>
        <p:nvSpPr>
          <p:cNvPr id="139" name="Slide Number"/>
          <p:cNvSpPr txBox="1">
            <a:spLocks noGrp="1"/>
          </p:cNvSpPr>
          <p:nvPr>
            <p:ph type="sldNum" sz="quarter" idx="2"/>
          </p:nvPr>
        </p:nvSpPr>
        <p:spPr>
          <a:xfrm>
            <a:off x="1240476" y="6620028"/>
            <a:ext cx="231563" cy="152401"/>
          </a:xfrm>
          <a:prstGeom prst="rect">
            <a:avLst/>
          </a:prstGeom>
        </p:spPr>
        <p:txBody>
          <a:bodyPr/>
          <a:lstStyle>
            <a:lvl1pPr defTabSz="914400"/>
          </a:lstStyle>
          <a:p>
            <a:fld id="{86CB4B4D-7CA3-9044-876B-883B54F8677D}" type="slidenum">
              <a:rPr/>
              <a:pPr/>
              <a:t>‹#›</a:t>
            </a:fld>
            <a:endParaRPr/>
          </a:p>
        </p:txBody>
      </p:sp>
      <p:sp>
        <p:nvSpPr>
          <p:cNvPr id="140" name="Straight Connector 12"/>
          <p:cNvSpPr/>
          <p:nvPr/>
        </p:nvSpPr>
        <p:spPr>
          <a:xfrm>
            <a:off x="1182335" y="6555385"/>
            <a:ext cx="1" cy="274321"/>
          </a:xfrm>
          <a:prstGeom prst="line">
            <a:avLst/>
          </a:prstGeom>
          <a:ln>
            <a:solidFill>
              <a:srgbClr val="D9D9D9"/>
            </a:solidFill>
          </a:ln>
        </p:spPr>
        <p:txBody>
          <a:bodyPr lIns="45719" rIns="45719"/>
          <a:lstStyle/>
          <a:p>
            <a:endParaRPr/>
          </a:p>
        </p:txBody>
      </p:sp>
      <p:sp>
        <p:nvSpPr>
          <p:cNvPr id="141" name="Body Level One…"/>
          <p:cNvSpPr txBox="1">
            <a:spLocks noGrp="1"/>
          </p:cNvSpPr>
          <p:nvPr>
            <p:ph type="body" idx="1"/>
          </p:nvPr>
        </p:nvSpPr>
        <p:spPr>
          <a:xfrm>
            <a:off x="114300" y="1282700"/>
            <a:ext cx="8385175" cy="5216526"/>
          </a:xfrm>
          <a:prstGeom prst="rect">
            <a:avLst/>
          </a:prstGeom>
        </p:spPr>
        <p:txBody>
          <a:bodyPr/>
          <a:lstStyle>
            <a:lvl1pPr>
              <a:lnSpc>
                <a:spcPts val="3200"/>
              </a:lnSpc>
              <a:spcBef>
                <a:spcPts val="1200"/>
              </a:spcBef>
              <a:buClrTx/>
              <a:defRPr sz="3200">
                <a:solidFill>
                  <a:srgbClr val="656565"/>
                </a:solidFill>
              </a:defRPr>
            </a:lvl1pPr>
            <a:lvl2pPr marL="618445" indent="-388257">
              <a:lnSpc>
                <a:spcPts val="3200"/>
              </a:lnSpc>
              <a:spcBef>
                <a:spcPts val="1200"/>
              </a:spcBef>
              <a:buClrTx/>
              <a:defRPr sz="3200">
                <a:solidFill>
                  <a:srgbClr val="656565"/>
                </a:solidFill>
              </a:defRPr>
            </a:lvl2pPr>
            <a:lvl3pPr marL="876829" indent="-306917">
              <a:lnSpc>
                <a:spcPts val="3200"/>
              </a:lnSpc>
              <a:spcBef>
                <a:spcPts val="1200"/>
              </a:spcBef>
              <a:buClrTx/>
              <a:defRPr sz="3200">
                <a:solidFill>
                  <a:srgbClr val="656565"/>
                </a:solidFill>
              </a:defRPr>
            </a:lvl3pPr>
            <a:lvl4pPr marL="1737360" indent="-365760">
              <a:lnSpc>
                <a:spcPts val="3200"/>
              </a:lnSpc>
              <a:spcBef>
                <a:spcPts val="1200"/>
              </a:spcBef>
              <a:buClrTx/>
              <a:defRPr sz="3200">
                <a:solidFill>
                  <a:srgbClr val="656565"/>
                </a:solidFill>
              </a:defRPr>
            </a:lvl4pPr>
            <a:lvl5pPr marL="2194560" indent="-365760">
              <a:lnSpc>
                <a:spcPts val="3200"/>
              </a:lnSpc>
              <a:spcBef>
                <a:spcPts val="1200"/>
              </a:spcBef>
              <a:buClrTx/>
              <a:defRPr sz="3200">
                <a:solidFill>
                  <a:srgbClr val="656565"/>
                </a:solidFill>
              </a:defRPr>
            </a:lvl5pPr>
          </a:lstStyle>
          <a:p>
            <a:r>
              <a:t>Body Level One</a:t>
            </a:r>
          </a:p>
          <a:p>
            <a:pPr lvl="1"/>
            <a:r>
              <a:t>Body Level Two</a:t>
            </a:r>
          </a:p>
          <a:p>
            <a:pPr lvl="2"/>
            <a:r>
              <a:t>Body Level Three</a:t>
            </a:r>
          </a:p>
          <a:p>
            <a:pPr lvl="3"/>
            <a:r>
              <a:t>Body Level Four</a:t>
            </a:r>
          </a:p>
          <a:p>
            <a:pPr lvl="4"/>
            <a:r>
              <a:t>Body Level Five</a:t>
            </a:r>
          </a:p>
        </p:txBody>
      </p:sp>
      <p:sp>
        <p:nvSpPr>
          <p:cNvPr id="142" name="Title Text"/>
          <p:cNvSpPr txBox="1">
            <a:spLocks noGrp="1"/>
          </p:cNvSpPr>
          <p:nvPr>
            <p:ph type="title"/>
          </p:nvPr>
        </p:nvSpPr>
        <p:spPr>
          <a:xfrm>
            <a:off x="109268" y="11501"/>
            <a:ext cx="7873043" cy="1082904"/>
          </a:xfrm>
          <a:prstGeom prst="rect">
            <a:avLst/>
          </a:prstGeom>
        </p:spPr>
        <p:txBody>
          <a:bodyPr/>
          <a:lstStyle/>
          <a:p>
            <a:r>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49" name="Picture 10" descr="Picture 10"/>
          <p:cNvPicPr>
            <a:picLocks noChangeAspect="1"/>
          </p:cNvPicPr>
          <p:nvPr/>
        </p:nvPicPr>
        <p:blipFill>
          <a:blip r:embed="rId2" cstate="print">
            <a:extLst/>
          </a:blip>
          <a:stretch>
            <a:fillRect/>
          </a:stretch>
        </p:blipFill>
        <p:spPr>
          <a:xfrm>
            <a:off x="0" y="0"/>
            <a:ext cx="9144000" cy="6858000"/>
          </a:xfrm>
          <a:prstGeom prst="rect">
            <a:avLst/>
          </a:prstGeom>
          <a:ln w="12700">
            <a:miter lim="400000"/>
          </a:ln>
        </p:spPr>
      </p:pic>
      <p:sp>
        <p:nvSpPr>
          <p:cNvPr id="150" name="Title Text"/>
          <p:cNvSpPr txBox="1">
            <a:spLocks noGrp="1"/>
          </p:cNvSpPr>
          <p:nvPr>
            <p:ph type="title"/>
          </p:nvPr>
        </p:nvSpPr>
        <p:spPr>
          <a:xfrm>
            <a:off x="127000" y="4555987"/>
            <a:ext cx="9144000" cy="1333473"/>
          </a:xfrm>
          <a:prstGeom prst="rect">
            <a:avLst/>
          </a:prstGeom>
        </p:spPr>
        <p:txBody>
          <a:bodyPr anchor="b"/>
          <a:lstStyle>
            <a:lvl1pPr>
              <a:lnSpc>
                <a:spcPts val="4600"/>
              </a:lnSpc>
              <a:spcBef>
                <a:spcPts val="0"/>
              </a:spcBef>
              <a:defRPr>
                <a:solidFill>
                  <a:schemeClr val="accent3"/>
                </a:solidFill>
              </a:defRPr>
            </a:lvl1pPr>
          </a:lstStyle>
          <a:p>
            <a:r>
              <a:t>Title Text</a:t>
            </a:r>
          </a:p>
        </p:txBody>
      </p:sp>
      <p:sp>
        <p:nvSpPr>
          <p:cNvPr id="151" name="Body Level One…"/>
          <p:cNvSpPr txBox="1">
            <a:spLocks noGrp="1"/>
          </p:cNvSpPr>
          <p:nvPr>
            <p:ph type="body" sz="quarter" idx="1"/>
          </p:nvPr>
        </p:nvSpPr>
        <p:spPr>
          <a:xfrm>
            <a:off x="127000" y="5899041"/>
            <a:ext cx="9144000" cy="576263"/>
          </a:xfrm>
          <a:prstGeom prst="rect">
            <a:avLst/>
          </a:prstGeom>
        </p:spPr>
        <p:txBody>
          <a:bodyPr/>
          <a:lstStyle>
            <a:lvl1pPr marL="0" indent="0">
              <a:lnSpc>
                <a:spcPct val="100000"/>
              </a:lnSpc>
              <a:buClrTx/>
              <a:buSzTx/>
              <a:buFontTx/>
              <a:buNone/>
              <a:defRPr sz="2800">
                <a:solidFill>
                  <a:srgbClr val="808080"/>
                </a:solidFill>
                <a:latin typeface="Arial Narrow"/>
                <a:ea typeface="Arial Narrow"/>
                <a:cs typeface="Arial Narrow"/>
                <a:sym typeface="Arial Narrow"/>
              </a:defRPr>
            </a:lvl1pPr>
            <a:lvl2pPr marL="569912" indent="-339725">
              <a:lnSpc>
                <a:spcPct val="100000"/>
              </a:lnSpc>
              <a:buClrTx/>
              <a:buFontTx/>
              <a:defRPr sz="2800">
                <a:solidFill>
                  <a:srgbClr val="808080"/>
                </a:solidFill>
                <a:latin typeface="Arial Narrow"/>
                <a:ea typeface="Arial Narrow"/>
                <a:cs typeface="Arial Narrow"/>
                <a:sym typeface="Arial Narrow"/>
              </a:defRPr>
            </a:lvl2pPr>
            <a:lvl3pPr>
              <a:lnSpc>
                <a:spcPct val="100000"/>
              </a:lnSpc>
              <a:buClrTx/>
              <a:buFontTx/>
              <a:defRPr sz="2800">
                <a:solidFill>
                  <a:srgbClr val="808080"/>
                </a:solidFill>
                <a:latin typeface="Arial Narrow"/>
                <a:ea typeface="Arial Narrow"/>
                <a:cs typeface="Arial Narrow"/>
                <a:sym typeface="Arial Narrow"/>
              </a:defRPr>
            </a:lvl3pPr>
            <a:lvl4pPr marL="1600200" indent="-228600">
              <a:lnSpc>
                <a:spcPct val="100000"/>
              </a:lnSpc>
              <a:buClrTx/>
              <a:buFontTx/>
              <a:defRPr sz="2800">
                <a:solidFill>
                  <a:srgbClr val="808080"/>
                </a:solidFill>
                <a:latin typeface="Arial Narrow"/>
                <a:ea typeface="Arial Narrow"/>
                <a:cs typeface="Arial Narrow"/>
                <a:sym typeface="Arial Narrow"/>
              </a:defRPr>
            </a:lvl4pPr>
            <a:lvl5pPr marL="2057400" indent="-228600">
              <a:lnSpc>
                <a:spcPct val="100000"/>
              </a:lnSpc>
              <a:buClrTx/>
              <a:buFontTx/>
              <a:defRPr sz="2800">
                <a:solidFill>
                  <a:srgbClr val="808080"/>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152" name="Straight Connector 7"/>
          <p:cNvSpPr/>
          <p:nvPr/>
        </p:nvSpPr>
        <p:spPr>
          <a:xfrm flipH="1" flipV="1">
            <a:off x="2" y="6520821"/>
            <a:ext cx="9143998" cy="1"/>
          </a:xfrm>
          <a:prstGeom prst="line">
            <a:avLst/>
          </a:prstGeom>
          <a:ln>
            <a:solidFill>
              <a:srgbClr val="D9D9D9"/>
            </a:solidFill>
          </a:ln>
        </p:spPr>
        <p:txBody>
          <a:bodyPr lIns="45719" rIns="45719"/>
          <a:lstStyle/>
          <a:p>
            <a:endParaRPr/>
          </a:p>
        </p:txBody>
      </p:sp>
      <p:sp>
        <p:nvSpPr>
          <p:cNvPr id="153" name="Slide Number"/>
          <p:cNvSpPr txBox="1">
            <a:spLocks noGrp="1"/>
          </p:cNvSpPr>
          <p:nvPr>
            <p:ph type="sldNum" sz="quarter" idx="2"/>
          </p:nvPr>
        </p:nvSpPr>
        <p:spPr>
          <a:xfrm>
            <a:off x="8792680" y="6609406"/>
            <a:ext cx="231563" cy="152401"/>
          </a:xfrm>
          <a:prstGeom prst="rect">
            <a:avLst/>
          </a:prstGeom>
        </p:spPr>
        <p:txBody>
          <a:bodyPr/>
          <a:lstStyle>
            <a:lvl1pPr algn="ctr"/>
          </a:lstStyle>
          <a:p>
            <a:fld id="{86CB4B4D-7CA3-9044-876B-883B54F8677D}" type="slidenum">
              <a:rPr/>
              <a:pPr/>
              <a:t>‹#›</a:t>
            </a:fld>
            <a:endParaRPr/>
          </a:p>
        </p:txBody>
      </p:sp>
      <p:pic>
        <p:nvPicPr>
          <p:cNvPr id="154" name="Picture 3" descr="Picture 3"/>
          <p:cNvPicPr>
            <a:picLocks noChangeAspect="1"/>
          </p:cNvPicPr>
          <p:nvPr/>
        </p:nvPicPr>
        <p:blipFill>
          <a:blip r:embed="rId3" cstate="print">
            <a:extLst/>
          </a:blip>
          <a:stretch>
            <a:fillRect/>
          </a:stretch>
        </p:blipFill>
        <p:spPr>
          <a:xfrm>
            <a:off x="409575" y="1295708"/>
            <a:ext cx="2352675" cy="434514"/>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0" descr="Picture 10"/>
          <p:cNvPicPr>
            <a:picLocks noChangeAspect="1"/>
          </p:cNvPicPr>
          <p:nvPr/>
        </p:nvPicPr>
        <p:blipFill>
          <a:blip r:embed="rId22" cstate="print">
            <a:extLst/>
          </a:blip>
          <a:stretch>
            <a:fillRect/>
          </a:stretch>
        </p:blipFill>
        <p:spPr>
          <a:xfrm>
            <a:off x="5751" y="11501"/>
            <a:ext cx="9138249" cy="1097282"/>
          </a:xfrm>
          <a:prstGeom prst="rect">
            <a:avLst/>
          </a:prstGeom>
          <a:ln w="12700">
            <a:miter lim="400000"/>
          </a:ln>
        </p:spPr>
      </p:pic>
      <p:pic>
        <p:nvPicPr>
          <p:cNvPr id="3" name="Picture 13" descr="Picture 13"/>
          <p:cNvPicPr>
            <a:picLocks noChangeAspect="1"/>
          </p:cNvPicPr>
          <p:nvPr/>
        </p:nvPicPr>
        <p:blipFill>
          <a:blip r:embed="rId23" cstate="print">
            <a:extLst/>
          </a:blip>
          <a:stretch>
            <a:fillRect/>
          </a:stretch>
        </p:blipFill>
        <p:spPr>
          <a:xfrm>
            <a:off x="109268" y="10859"/>
            <a:ext cx="7808977" cy="1095957"/>
          </a:xfrm>
          <a:prstGeom prst="rect">
            <a:avLst/>
          </a:prstGeom>
          <a:ln w="12700">
            <a:miter lim="400000"/>
          </a:ln>
        </p:spPr>
      </p:pic>
      <p:pic>
        <p:nvPicPr>
          <p:cNvPr id="4" name="Picture 2" descr="Picture 2"/>
          <p:cNvPicPr>
            <a:picLocks noChangeAspect="1"/>
          </p:cNvPicPr>
          <p:nvPr/>
        </p:nvPicPr>
        <p:blipFill>
          <a:blip r:embed="rId24" cstate="print">
            <a:extLst/>
          </a:blip>
          <a:stretch>
            <a:fillRect/>
          </a:stretch>
        </p:blipFill>
        <p:spPr>
          <a:xfrm>
            <a:off x="7999562" y="6207019"/>
            <a:ext cx="1100105" cy="627603"/>
          </a:xfrm>
          <a:prstGeom prst="rect">
            <a:avLst/>
          </a:prstGeom>
          <a:ln w="12700">
            <a:miter lim="400000"/>
          </a:ln>
        </p:spPr>
      </p:pic>
      <p:sp>
        <p:nvSpPr>
          <p:cNvPr id="5" name="Straight Connector 7"/>
          <p:cNvSpPr/>
          <p:nvPr/>
        </p:nvSpPr>
        <p:spPr>
          <a:xfrm flipH="1" flipV="1">
            <a:off x="1" y="6520821"/>
            <a:ext cx="8448135" cy="1"/>
          </a:xfrm>
          <a:prstGeom prst="line">
            <a:avLst/>
          </a:prstGeom>
          <a:ln>
            <a:solidFill>
              <a:srgbClr val="D9D9D9"/>
            </a:solidFill>
          </a:ln>
        </p:spPr>
        <p:txBody>
          <a:bodyPr lIns="45719" rIns="45719"/>
          <a:lstStyle/>
          <a:p>
            <a:endParaRPr/>
          </a:p>
        </p:txBody>
      </p:sp>
      <p:sp>
        <p:nvSpPr>
          <p:cNvPr id="6" name="Slide Number"/>
          <p:cNvSpPr txBox="1">
            <a:spLocks noGrp="1"/>
          </p:cNvSpPr>
          <p:nvPr>
            <p:ph type="sldNum" sz="quarter" idx="2"/>
          </p:nvPr>
        </p:nvSpPr>
        <p:spPr>
          <a:xfrm>
            <a:off x="1240476" y="6620026"/>
            <a:ext cx="231563" cy="152401"/>
          </a:xfrm>
          <a:prstGeom prst="rect">
            <a:avLst/>
          </a:prstGeom>
          <a:ln w="12700">
            <a:miter lim="400000"/>
          </a:ln>
        </p:spPr>
        <p:txBody>
          <a:bodyPr wrap="none" lIns="0" tIns="0" rIns="0" bIns="0" anchor="ctr">
            <a:spAutoFit/>
          </a:bodyPr>
          <a:lstStyle>
            <a:lvl1pPr indent="91439" defTabSz="457200">
              <a:defRPr sz="1100">
                <a:solidFill>
                  <a:srgbClr val="808080"/>
                </a:solidFill>
                <a:latin typeface="Arial Narrow"/>
                <a:ea typeface="Arial Narrow"/>
                <a:cs typeface="Arial Narrow"/>
                <a:sym typeface="Arial Narrow"/>
              </a:defRPr>
            </a:lvl1pPr>
          </a:lstStyle>
          <a:p>
            <a:fld id="{86CB4B4D-7CA3-9044-876B-883B54F8677D}" type="slidenum">
              <a:rPr/>
              <a:pPr/>
              <a:t>‹#›</a:t>
            </a:fld>
            <a:endParaRPr/>
          </a:p>
        </p:txBody>
      </p:sp>
      <p:sp>
        <p:nvSpPr>
          <p:cNvPr id="7" name="Straight Connector 12"/>
          <p:cNvSpPr/>
          <p:nvPr/>
        </p:nvSpPr>
        <p:spPr>
          <a:xfrm>
            <a:off x="1182335" y="6555385"/>
            <a:ext cx="1" cy="274321"/>
          </a:xfrm>
          <a:prstGeom prst="line">
            <a:avLst/>
          </a:prstGeom>
          <a:ln>
            <a:solidFill>
              <a:srgbClr val="D9D9D9"/>
            </a:solidFill>
          </a:ln>
        </p:spPr>
        <p:txBody>
          <a:bodyPr lIns="45719" rIns="45719"/>
          <a:lstStyle/>
          <a:p>
            <a:endParaRPr/>
          </a:p>
        </p:txBody>
      </p:sp>
      <p:sp>
        <p:nvSpPr>
          <p:cNvPr id="8" name="Body Level One…"/>
          <p:cNvSpPr txBox="1">
            <a:spLocks noGrp="1"/>
          </p:cNvSpPr>
          <p:nvPr>
            <p:ph type="body" idx="1"/>
          </p:nvPr>
        </p:nvSpPr>
        <p:spPr>
          <a:xfrm>
            <a:off x="114300" y="1282700"/>
            <a:ext cx="8385175" cy="52165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9" name="Title Text"/>
          <p:cNvSpPr txBox="1">
            <a:spLocks noGrp="1"/>
          </p:cNvSpPr>
          <p:nvPr>
            <p:ph type="title"/>
          </p:nvPr>
        </p:nvSpPr>
        <p:spPr>
          <a:xfrm>
            <a:off x="109268" y="11501"/>
            <a:ext cx="7873042" cy="10829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pic>
        <p:nvPicPr>
          <p:cNvPr id="10" name="Picture 15" descr="Picture 15"/>
          <p:cNvPicPr>
            <a:picLocks noChangeAspect="1"/>
          </p:cNvPicPr>
          <p:nvPr/>
        </p:nvPicPr>
        <p:blipFill>
          <a:blip r:embed="rId25" cstate="print">
            <a:extLst/>
          </a:blip>
          <a:stretch>
            <a:fillRect/>
          </a:stretch>
        </p:blipFill>
        <p:spPr>
          <a:xfrm>
            <a:off x="110884" y="6596915"/>
            <a:ext cx="1028701" cy="189990"/>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4" r:id="rId13"/>
    <p:sldLayoutId id="2147483665" r:id="rId14"/>
    <p:sldLayoutId id="2147483666" r:id="rId15"/>
    <p:sldLayoutId id="2147483667" r:id="rId16"/>
    <p:sldLayoutId id="2147483668" r:id="rId17"/>
    <p:sldLayoutId id="2147483669" r:id="rId18"/>
    <p:sldLayoutId id="2147483670" r:id="rId19"/>
    <p:sldLayoutId id="2147483672" r:id="rId20"/>
  </p:sldLayoutIdLst>
  <p:transition spd="med"/>
  <p:txStyles>
    <p:titleStyle>
      <a:lvl1pPr marL="0" marR="0" indent="0" algn="l" defTabSz="457200" rtl="0" latinLnBrk="0">
        <a:lnSpc>
          <a:spcPts val="4200"/>
        </a:lnSpc>
        <a:spcBef>
          <a:spcPts val="1200"/>
        </a:spcBef>
        <a:spcAft>
          <a:spcPts val="0"/>
        </a:spcAft>
        <a:buClrTx/>
        <a:buSzTx/>
        <a:buFontTx/>
        <a:buNone/>
        <a:tabLst/>
        <a:defRPr sz="4000" b="0" i="0" u="none" strike="noStrike" cap="none" spc="0" baseline="0">
          <a:solidFill>
            <a:srgbClr val="FFFFFF"/>
          </a:solidFill>
          <a:uFillTx/>
          <a:latin typeface="Arial Narrow"/>
          <a:ea typeface="Arial Narrow"/>
          <a:cs typeface="Arial Narrow"/>
          <a:sym typeface="Arial Narrow"/>
        </a:defRPr>
      </a:lvl1pPr>
      <a:lvl2pPr marL="0" marR="0" indent="0" algn="l" defTabSz="457200" rtl="0" latinLnBrk="0">
        <a:lnSpc>
          <a:spcPts val="4200"/>
        </a:lnSpc>
        <a:spcBef>
          <a:spcPts val="1200"/>
        </a:spcBef>
        <a:spcAft>
          <a:spcPts val="0"/>
        </a:spcAft>
        <a:buClrTx/>
        <a:buSzTx/>
        <a:buFontTx/>
        <a:buNone/>
        <a:tabLst/>
        <a:defRPr sz="4000" b="0" i="0" u="none" strike="noStrike" cap="none" spc="0" baseline="0">
          <a:solidFill>
            <a:srgbClr val="FFFFFF"/>
          </a:solidFill>
          <a:uFillTx/>
          <a:latin typeface="Arial Narrow"/>
          <a:ea typeface="Arial Narrow"/>
          <a:cs typeface="Arial Narrow"/>
          <a:sym typeface="Arial Narrow"/>
        </a:defRPr>
      </a:lvl2pPr>
      <a:lvl3pPr marL="0" marR="0" indent="0" algn="l" defTabSz="457200" rtl="0" latinLnBrk="0">
        <a:lnSpc>
          <a:spcPts val="4200"/>
        </a:lnSpc>
        <a:spcBef>
          <a:spcPts val="1200"/>
        </a:spcBef>
        <a:spcAft>
          <a:spcPts val="0"/>
        </a:spcAft>
        <a:buClrTx/>
        <a:buSzTx/>
        <a:buFontTx/>
        <a:buNone/>
        <a:tabLst/>
        <a:defRPr sz="4000" b="0" i="0" u="none" strike="noStrike" cap="none" spc="0" baseline="0">
          <a:solidFill>
            <a:srgbClr val="FFFFFF"/>
          </a:solidFill>
          <a:uFillTx/>
          <a:latin typeface="Arial Narrow"/>
          <a:ea typeface="Arial Narrow"/>
          <a:cs typeface="Arial Narrow"/>
          <a:sym typeface="Arial Narrow"/>
        </a:defRPr>
      </a:lvl3pPr>
      <a:lvl4pPr marL="0" marR="0" indent="0" algn="l" defTabSz="457200" rtl="0" latinLnBrk="0">
        <a:lnSpc>
          <a:spcPts val="4200"/>
        </a:lnSpc>
        <a:spcBef>
          <a:spcPts val="1200"/>
        </a:spcBef>
        <a:spcAft>
          <a:spcPts val="0"/>
        </a:spcAft>
        <a:buClrTx/>
        <a:buSzTx/>
        <a:buFontTx/>
        <a:buNone/>
        <a:tabLst/>
        <a:defRPr sz="4000" b="0" i="0" u="none" strike="noStrike" cap="none" spc="0" baseline="0">
          <a:solidFill>
            <a:srgbClr val="FFFFFF"/>
          </a:solidFill>
          <a:uFillTx/>
          <a:latin typeface="Arial Narrow"/>
          <a:ea typeface="Arial Narrow"/>
          <a:cs typeface="Arial Narrow"/>
          <a:sym typeface="Arial Narrow"/>
        </a:defRPr>
      </a:lvl4pPr>
      <a:lvl5pPr marL="0" marR="0" indent="0" algn="l" defTabSz="457200" rtl="0" latinLnBrk="0">
        <a:lnSpc>
          <a:spcPts val="4200"/>
        </a:lnSpc>
        <a:spcBef>
          <a:spcPts val="1200"/>
        </a:spcBef>
        <a:spcAft>
          <a:spcPts val="0"/>
        </a:spcAft>
        <a:buClrTx/>
        <a:buSzTx/>
        <a:buFontTx/>
        <a:buNone/>
        <a:tabLst/>
        <a:defRPr sz="4000" b="0" i="0" u="none" strike="noStrike" cap="none" spc="0" baseline="0">
          <a:solidFill>
            <a:srgbClr val="FFFFFF"/>
          </a:solidFill>
          <a:uFillTx/>
          <a:latin typeface="Arial Narrow"/>
          <a:ea typeface="Arial Narrow"/>
          <a:cs typeface="Arial Narrow"/>
          <a:sym typeface="Arial Narrow"/>
        </a:defRPr>
      </a:lvl5pPr>
      <a:lvl6pPr marL="0" marR="0" indent="0" algn="l" defTabSz="457200" rtl="0" latinLnBrk="0">
        <a:lnSpc>
          <a:spcPts val="4200"/>
        </a:lnSpc>
        <a:spcBef>
          <a:spcPts val="1200"/>
        </a:spcBef>
        <a:spcAft>
          <a:spcPts val="0"/>
        </a:spcAft>
        <a:buClrTx/>
        <a:buSzTx/>
        <a:buFontTx/>
        <a:buNone/>
        <a:tabLst/>
        <a:defRPr sz="4000" b="0" i="0" u="none" strike="noStrike" cap="none" spc="0" baseline="0">
          <a:solidFill>
            <a:srgbClr val="FFFFFF"/>
          </a:solidFill>
          <a:uFillTx/>
          <a:latin typeface="Arial Narrow"/>
          <a:ea typeface="Arial Narrow"/>
          <a:cs typeface="Arial Narrow"/>
          <a:sym typeface="Arial Narrow"/>
        </a:defRPr>
      </a:lvl6pPr>
      <a:lvl7pPr marL="0" marR="0" indent="0" algn="l" defTabSz="457200" rtl="0" latinLnBrk="0">
        <a:lnSpc>
          <a:spcPts val="4200"/>
        </a:lnSpc>
        <a:spcBef>
          <a:spcPts val="1200"/>
        </a:spcBef>
        <a:spcAft>
          <a:spcPts val="0"/>
        </a:spcAft>
        <a:buClrTx/>
        <a:buSzTx/>
        <a:buFontTx/>
        <a:buNone/>
        <a:tabLst/>
        <a:defRPr sz="4000" b="0" i="0" u="none" strike="noStrike" cap="none" spc="0" baseline="0">
          <a:solidFill>
            <a:srgbClr val="FFFFFF"/>
          </a:solidFill>
          <a:uFillTx/>
          <a:latin typeface="Arial Narrow"/>
          <a:ea typeface="Arial Narrow"/>
          <a:cs typeface="Arial Narrow"/>
          <a:sym typeface="Arial Narrow"/>
        </a:defRPr>
      </a:lvl7pPr>
      <a:lvl8pPr marL="0" marR="0" indent="0" algn="l" defTabSz="457200" rtl="0" latinLnBrk="0">
        <a:lnSpc>
          <a:spcPts val="4200"/>
        </a:lnSpc>
        <a:spcBef>
          <a:spcPts val="1200"/>
        </a:spcBef>
        <a:spcAft>
          <a:spcPts val="0"/>
        </a:spcAft>
        <a:buClrTx/>
        <a:buSzTx/>
        <a:buFontTx/>
        <a:buNone/>
        <a:tabLst/>
        <a:defRPr sz="4000" b="0" i="0" u="none" strike="noStrike" cap="none" spc="0" baseline="0">
          <a:solidFill>
            <a:srgbClr val="FFFFFF"/>
          </a:solidFill>
          <a:uFillTx/>
          <a:latin typeface="Arial Narrow"/>
          <a:ea typeface="Arial Narrow"/>
          <a:cs typeface="Arial Narrow"/>
          <a:sym typeface="Arial Narrow"/>
        </a:defRPr>
      </a:lvl8pPr>
      <a:lvl9pPr marL="0" marR="0" indent="0" algn="l" defTabSz="457200" rtl="0" latinLnBrk="0">
        <a:lnSpc>
          <a:spcPts val="4200"/>
        </a:lnSpc>
        <a:spcBef>
          <a:spcPts val="1200"/>
        </a:spcBef>
        <a:spcAft>
          <a:spcPts val="0"/>
        </a:spcAft>
        <a:buClrTx/>
        <a:buSzTx/>
        <a:buFontTx/>
        <a:buNone/>
        <a:tabLst/>
        <a:defRPr sz="4000" b="0" i="0" u="none" strike="noStrike" cap="none" spc="0" baseline="0">
          <a:solidFill>
            <a:srgbClr val="FFFFFF"/>
          </a:solidFill>
          <a:uFillTx/>
          <a:latin typeface="Arial Narrow"/>
          <a:ea typeface="Arial Narrow"/>
          <a:cs typeface="Arial Narrow"/>
          <a:sym typeface="Arial Narrow"/>
        </a:defRPr>
      </a:lvl9pPr>
    </p:titleStyle>
    <p:bodyStyle>
      <a:lvl1pPr marL="230188" marR="0" indent="-230188" algn="l" defTabSz="457200" rtl="0" latinLnBrk="0">
        <a:lnSpc>
          <a:spcPts val="2800"/>
        </a:lnSpc>
        <a:spcBef>
          <a:spcPts val="600"/>
        </a:spcBef>
        <a:spcAft>
          <a:spcPts val="0"/>
        </a:spcAft>
        <a:buClr>
          <a:srgbClr val="C00000"/>
        </a:buClr>
        <a:buSzPct val="100000"/>
        <a:buFont typeface="Arial"/>
        <a:buChar char="•"/>
        <a:tabLst/>
        <a:defRPr sz="2400" b="0" i="0" u="none" strike="noStrike" cap="none" spc="0" baseline="0">
          <a:solidFill>
            <a:srgbClr val="646464"/>
          </a:solidFill>
          <a:uFillTx/>
          <a:latin typeface="+mj-lt"/>
          <a:ea typeface="+mj-ea"/>
          <a:cs typeface="+mj-cs"/>
          <a:sym typeface="Calibri"/>
        </a:defRPr>
      </a:lvl1pPr>
      <a:lvl2pPr marL="543780" marR="0" indent="-313592" algn="l" defTabSz="457200" rtl="0" latinLnBrk="0">
        <a:lnSpc>
          <a:spcPts val="2800"/>
        </a:lnSpc>
        <a:spcBef>
          <a:spcPts val="600"/>
        </a:spcBef>
        <a:spcAft>
          <a:spcPts val="0"/>
        </a:spcAft>
        <a:buClr>
          <a:srgbClr val="C00000"/>
        </a:buClr>
        <a:buSzPct val="100000"/>
        <a:buFont typeface="Arial"/>
        <a:buChar char="–"/>
        <a:tabLst/>
        <a:defRPr sz="2400" b="0" i="0" u="none" strike="noStrike" cap="none" spc="0" baseline="0">
          <a:solidFill>
            <a:srgbClr val="646464"/>
          </a:solidFill>
          <a:uFillTx/>
          <a:latin typeface="+mj-lt"/>
          <a:ea typeface="+mj-ea"/>
          <a:cs typeface="+mj-cs"/>
          <a:sym typeface="Calibri"/>
        </a:defRPr>
      </a:lvl2pPr>
      <a:lvl3pPr marL="800100" marR="0" indent="-230187" algn="l" defTabSz="457200" rtl="0" latinLnBrk="0">
        <a:lnSpc>
          <a:spcPts val="2800"/>
        </a:lnSpc>
        <a:spcBef>
          <a:spcPts val="600"/>
        </a:spcBef>
        <a:spcAft>
          <a:spcPts val="0"/>
        </a:spcAft>
        <a:buClr>
          <a:srgbClr val="C00000"/>
        </a:buClr>
        <a:buSzPct val="100000"/>
        <a:buFont typeface="Arial"/>
        <a:buChar char="•"/>
        <a:tabLst/>
        <a:defRPr sz="2400" b="0" i="0" u="none" strike="noStrike" cap="none" spc="0" baseline="0">
          <a:solidFill>
            <a:srgbClr val="646464"/>
          </a:solidFill>
          <a:uFillTx/>
          <a:latin typeface="+mj-lt"/>
          <a:ea typeface="+mj-ea"/>
          <a:cs typeface="+mj-cs"/>
          <a:sym typeface="Calibri"/>
        </a:defRPr>
      </a:lvl3pPr>
      <a:lvl4pPr marL="1645920" marR="0" indent="-274320" algn="l" defTabSz="457200" rtl="0" latinLnBrk="0">
        <a:lnSpc>
          <a:spcPts val="2800"/>
        </a:lnSpc>
        <a:spcBef>
          <a:spcPts val="600"/>
        </a:spcBef>
        <a:spcAft>
          <a:spcPts val="0"/>
        </a:spcAft>
        <a:buClr>
          <a:srgbClr val="C00000"/>
        </a:buClr>
        <a:buSzPct val="100000"/>
        <a:buFont typeface="Arial"/>
        <a:buChar char="–"/>
        <a:tabLst/>
        <a:defRPr sz="2400" b="0" i="0" u="none" strike="noStrike" cap="none" spc="0" baseline="0">
          <a:solidFill>
            <a:srgbClr val="646464"/>
          </a:solidFill>
          <a:uFillTx/>
          <a:latin typeface="+mj-lt"/>
          <a:ea typeface="+mj-ea"/>
          <a:cs typeface="+mj-cs"/>
          <a:sym typeface="Calibri"/>
        </a:defRPr>
      </a:lvl4pPr>
      <a:lvl5pPr marL="2103120" marR="0" indent="-274320" algn="l" defTabSz="457200" rtl="0" latinLnBrk="0">
        <a:lnSpc>
          <a:spcPts val="2800"/>
        </a:lnSpc>
        <a:spcBef>
          <a:spcPts val="600"/>
        </a:spcBef>
        <a:spcAft>
          <a:spcPts val="0"/>
        </a:spcAft>
        <a:buClr>
          <a:srgbClr val="C00000"/>
        </a:buClr>
        <a:buSzPct val="100000"/>
        <a:buFont typeface="Arial"/>
        <a:buChar char="»"/>
        <a:tabLst/>
        <a:defRPr sz="2400" b="0" i="0" u="none" strike="noStrike" cap="none" spc="0" baseline="0">
          <a:solidFill>
            <a:srgbClr val="646464"/>
          </a:solidFill>
          <a:uFillTx/>
          <a:latin typeface="+mj-lt"/>
          <a:ea typeface="+mj-ea"/>
          <a:cs typeface="+mj-cs"/>
          <a:sym typeface="Calibri"/>
        </a:defRPr>
      </a:lvl5pPr>
      <a:lvl6pPr marL="2560320" marR="0" indent="-274320" algn="l" defTabSz="457200" rtl="0" latinLnBrk="0">
        <a:lnSpc>
          <a:spcPts val="2800"/>
        </a:lnSpc>
        <a:spcBef>
          <a:spcPts val="600"/>
        </a:spcBef>
        <a:spcAft>
          <a:spcPts val="0"/>
        </a:spcAft>
        <a:buClr>
          <a:srgbClr val="C00000"/>
        </a:buClr>
        <a:buSzPct val="100000"/>
        <a:buFont typeface="Arial"/>
        <a:buChar char="•"/>
        <a:tabLst/>
        <a:defRPr sz="2400" b="0" i="0" u="none" strike="noStrike" cap="none" spc="0" baseline="0">
          <a:solidFill>
            <a:srgbClr val="646464"/>
          </a:solidFill>
          <a:uFillTx/>
          <a:latin typeface="+mj-lt"/>
          <a:ea typeface="+mj-ea"/>
          <a:cs typeface="+mj-cs"/>
          <a:sym typeface="Calibri"/>
        </a:defRPr>
      </a:lvl6pPr>
      <a:lvl7pPr marL="3017520" marR="0" indent="-274320" algn="l" defTabSz="457200" rtl="0" latinLnBrk="0">
        <a:lnSpc>
          <a:spcPts val="2800"/>
        </a:lnSpc>
        <a:spcBef>
          <a:spcPts val="600"/>
        </a:spcBef>
        <a:spcAft>
          <a:spcPts val="0"/>
        </a:spcAft>
        <a:buClr>
          <a:srgbClr val="C00000"/>
        </a:buClr>
        <a:buSzPct val="100000"/>
        <a:buFont typeface="Arial"/>
        <a:buChar char="•"/>
        <a:tabLst/>
        <a:defRPr sz="2400" b="0" i="0" u="none" strike="noStrike" cap="none" spc="0" baseline="0">
          <a:solidFill>
            <a:srgbClr val="646464"/>
          </a:solidFill>
          <a:uFillTx/>
          <a:latin typeface="+mj-lt"/>
          <a:ea typeface="+mj-ea"/>
          <a:cs typeface="+mj-cs"/>
          <a:sym typeface="Calibri"/>
        </a:defRPr>
      </a:lvl7pPr>
      <a:lvl8pPr marL="3474720" marR="0" indent="-274320" algn="l" defTabSz="457200" rtl="0" latinLnBrk="0">
        <a:lnSpc>
          <a:spcPts val="2800"/>
        </a:lnSpc>
        <a:spcBef>
          <a:spcPts val="600"/>
        </a:spcBef>
        <a:spcAft>
          <a:spcPts val="0"/>
        </a:spcAft>
        <a:buClr>
          <a:srgbClr val="C00000"/>
        </a:buClr>
        <a:buSzPct val="100000"/>
        <a:buFont typeface="Arial"/>
        <a:buChar char="•"/>
        <a:tabLst/>
        <a:defRPr sz="2400" b="0" i="0" u="none" strike="noStrike" cap="none" spc="0" baseline="0">
          <a:solidFill>
            <a:srgbClr val="646464"/>
          </a:solidFill>
          <a:uFillTx/>
          <a:latin typeface="+mj-lt"/>
          <a:ea typeface="+mj-ea"/>
          <a:cs typeface="+mj-cs"/>
          <a:sym typeface="Calibri"/>
        </a:defRPr>
      </a:lvl8pPr>
      <a:lvl9pPr marL="3931920" marR="0" indent="-274320" algn="l" defTabSz="457200" rtl="0" latinLnBrk="0">
        <a:lnSpc>
          <a:spcPts val="2800"/>
        </a:lnSpc>
        <a:spcBef>
          <a:spcPts val="600"/>
        </a:spcBef>
        <a:spcAft>
          <a:spcPts val="0"/>
        </a:spcAft>
        <a:buClr>
          <a:srgbClr val="C00000"/>
        </a:buClr>
        <a:buSzPct val="100000"/>
        <a:buFont typeface="Arial"/>
        <a:buChar char="•"/>
        <a:tabLst/>
        <a:defRPr sz="2400" b="0" i="0" u="none" strike="noStrike" cap="none" spc="0" baseline="0">
          <a:solidFill>
            <a:srgbClr val="646464"/>
          </a:solidFill>
          <a:uFillTx/>
          <a:latin typeface="+mj-lt"/>
          <a:ea typeface="+mj-ea"/>
          <a:cs typeface="+mj-cs"/>
          <a:sym typeface="Calibri"/>
        </a:defRPr>
      </a:lvl9pPr>
    </p:bodyStyle>
    <p:otherStyle>
      <a:lvl1pPr marL="0" marR="0" indent="91439" algn="l"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Narrow"/>
        </a:defRPr>
      </a:lvl1pPr>
      <a:lvl2pPr marL="0" marR="0" indent="457200" algn="l"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Narrow"/>
        </a:defRPr>
      </a:lvl2pPr>
      <a:lvl3pPr marL="0" marR="0" indent="914400" algn="l"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Narrow"/>
        </a:defRPr>
      </a:lvl3pPr>
      <a:lvl4pPr marL="0" marR="0" indent="1371600" algn="l"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Narrow"/>
        </a:defRPr>
      </a:lvl4pPr>
      <a:lvl5pPr marL="0" marR="0" indent="1828800" algn="l"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Narrow"/>
        </a:defRPr>
      </a:lvl5pPr>
      <a:lvl6pPr marL="0" marR="0" indent="2286000" algn="l"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Narrow"/>
        </a:defRPr>
      </a:lvl6pPr>
      <a:lvl7pPr marL="0" marR="0" indent="2743200" algn="l"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Narrow"/>
        </a:defRPr>
      </a:lvl7pPr>
      <a:lvl8pPr marL="0" marR="0" indent="3200400" algn="l"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Narrow"/>
        </a:defRPr>
      </a:lvl8pPr>
      <a:lvl9pPr marL="0" marR="0" indent="3657600" algn="l"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Narrow"/>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hyperlink" Target="http://www.keepsandiegomoving.com/Home.aspx" TargetMode="External"/><Relationship Id="rId2" Type="http://schemas.openxmlformats.org/officeDocument/2006/relationships/hyperlink" Target="http://www.sdforward.com/fwdAsp/mobilityhub.aspx" TargetMode="External"/><Relationship Id="rId1" Type="http://schemas.openxmlformats.org/officeDocument/2006/relationships/slideLayout" Target="../slideLayouts/slideLayout10.xml"/><Relationship Id="rId6" Type="http://schemas.openxmlformats.org/officeDocument/2006/relationships/hyperlink" Target="http://www.sandag.org/index.asp?classid=12&amp;projectid=335&amp;fuseaction=projects.detail" TargetMode="External"/><Relationship Id="rId5" Type="http://schemas.openxmlformats.org/officeDocument/2006/relationships/hyperlink" Target="http://www.sandag.org/index.asp?classid=26&amp;fuseaction=home.classhome" TargetMode="External"/><Relationship Id="rId4" Type="http://schemas.openxmlformats.org/officeDocument/2006/relationships/hyperlink" Target="http://www.sandag.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itle 1"/>
          <p:cNvSpPr txBox="1">
            <a:spLocks noGrp="1"/>
          </p:cNvSpPr>
          <p:nvPr>
            <p:ph type="title"/>
          </p:nvPr>
        </p:nvSpPr>
        <p:spPr>
          <a:xfrm>
            <a:off x="142590" y="5019833"/>
            <a:ext cx="8843213" cy="933902"/>
          </a:xfrm>
          <a:prstGeom prst="rect">
            <a:avLst/>
          </a:prstGeom>
        </p:spPr>
        <p:txBody>
          <a:bodyPr/>
          <a:lstStyle>
            <a:lvl1pPr>
              <a:lnSpc>
                <a:spcPts val="3300"/>
              </a:lnSpc>
            </a:lvl1pPr>
          </a:lstStyle>
          <a:p>
            <a:r>
              <a:t> </a:t>
            </a:r>
          </a:p>
        </p:txBody>
      </p:sp>
      <p:sp>
        <p:nvSpPr>
          <p:cNvPr id="301" name="Title 1"/>
          <p:cNvSpPr txBox="1"/>
          <p:nvPr/>
        </p:nvSpPr>
        <p:spPr>
          <a:xfrm>
            <a:off x="121325" y="5267264"/>
            <a:ext cx="8843213" cy="933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pPr defTabSz="457200">
              <a:lnSpc>
                <a:spcPts val="3300"/>
              </a:lnSpc>
              <a:defRPr sz="2900">
                <a:solidFill>
                  <a:schemeClr val="accent3"/>
                </a:solidFill>
                <a:latin typeface="Arial Narrow"/>
                <a:ea typeface="Arial Narrow"/>
                <a:cs typeface="Arial Narrow"/>
                <a:sym typeface="Arial Narrow"/>
              </a:defRPr>
            </a:pPr>
            <a:r>
              <a:t>San Diego Forward: </a:t>
            </a:r>
            <a:br/>
            <a:r>
              <a:t>The Regional Plan and Sustainable Communities Strategy</a:t>
            </a:r>
          </a:p>
        </p:txBody>
      </p:sp>
      <p:sp>
        <p:nvSpPr>
          <p:cNvPr id="302" name="Text Placeholder 3"/>
          <p:cNvSpPr txBox="1">
            <a:spLocks noGrp="1"/>
          </p:cNvSpPr>
          <p:nvPr>
            <p:ph type="body" sz="quarter" idx="1"/>
          </p:nvPr>
        </p:nvSpPr>
        <p:spPr>
          <a:xfrm>
            <a:off x="107744" y="6112709"/>
            <a:ext cx="8537169" cy="451800"/>
          </a:xfrm>
          <a:prstGeom prst="rect">
            <a:avLst/>
          </a:prstGeom>
        </p:spPr>
        <p:txBody>
          <a:bodyPr>
            <a:normAutofit lnSpcReduction="10000"/>
          </a:bodyPr>
          <a:lstStyle/>
          <a:p>
            <a:pPr>
              <a:defRPr sz="2400"/>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Title 11"/>
          <p:cNvSpPr txBox="1">
            <a:spLocks noGrp="1"/>
          </p:cNvSpPr>
          <p:nvPr>
            <p:ph type="title"/>
          </p:nvPr>
        </p:nvSpPr>
        <p:spPr>
          <a:xfrm>
            <a:off x="109268" y="11502"/>
            <a:ext cx="7873042" cy="1082903"/>
          </a:xfrm>
          <a:prstGeom prst="rect">
            <a:avLst/>
          </a:prstGeom>
        </p:spPr>
        <p:txBody>
          <a:bodyPr/>
          <a:lstStyle/>
          <a:p>
            <a:pPr>
              <a:lnSpc>
                <a:spcPts val="3200"/>
              </a:lnSpc>
              <a:defRPr sz="3200"/>
            </a:pPr>
            <a:r>
              <a:t>The Region’s population grows </a:t>
            </a:r>
            <a:br/>
            <a:r>
              <a:t>30 percent by 2050</a:t>
            </a:r>
          </a:p>
        </p:txBody>
      </p:sp>
      <p:sp>
        <p:nvSpPr>
          <p:cNvPr id="367" name="Text Placeholder 12"/>
          <p:cNvSpPr txBox="1">
            <a:spLocks noGrp="1"/>
          </p:cNvSpPr>
          <p:nvPr>
            <p:ph type="body" sz="half" idx="1"/>
          </p:nvPr>
        </p:nvSpPr>
        <p:spPr>
          <a:xfrm>
            <a:off x="9143999" y="1046885"/>
            <a:ext cx="4102496" cy="5216526"/>
          </a:xfrm>
          <a:prstGeom prst="rect">
            <a:avLst/>
          </a:prstGeom>
        </p:spPr>
        <p:txBody>
          <a:bodyPr/>
          <a:lstStyle/>
          <a:p>
            <a:pPr defTabSz="917509">
              <a:spcBef>
                <a:spcPts val="1200"/>
              </a:spcBef>
              <a:defRPr>
                <a:solidFill>
                  <a:srgbClr val="313131"/>
                </a:solidFill>
              </a:defRPr>
            </a:pPr>
            <a:r>
              <a:t>By 2050, our population is projected to grow by </a:t>
            </a:r>
            <a:r>
              <a:rPr b="1">
                <a:solidFill>
                  <a:srgbClr val="C00000"/>
                </a:solidFill>
              </a:rPr>
              <a:t>nearly one million people.</a:t>
            </a:r>
          </a:p>
          <a:p>
            <a:pPr defTabSz="917509">
              <a:spcBef>
                <a:spcPts val="1200"/>
              </a:spcBef>
              <a:defRPr>
                <a:solidFill>
                  <a:srgbClr val="313131"/>
                </a:solidFill>
              </a:defRPr>
            </a:pPr>
            <a:r>
              <a:t>The region’s growth will add about </a:t>
            </a:r>
            <a:r>
              <a:rPr b="1">
                <a:solidFill>
                  <a:schemeClr val="accent5"/>
                </a:solidFill>
              </a:rPr>
              <a:t>460,000 more jobs</a:t>
            </a:r>
            <a:r>
              <a:rPr>
                <a:solidFill>
                  <a:schemeClr val="accent5"/>
                </a:solidFill>
              </a:rPr>
              <a:t>.</a:t>
            </a:r>
          </a:p>
          <a:p>
            <a:pPr defTabSz="917509">
              <a:spcBef>
                <a:spcPts val="1200"/>
              </a:spcBef>
              <a:defRPr>
                <a:solidFill>
                  <a:srgbClr val="313131"/>
                </a:solidFill>
              </a:defRPr>
            </a:pPr>
            <a:r>
              <a:t>The region will accommodate over </a:t>
            </a:r>
            <a:r>
              <a:rPr b="1">
                <a:solidFill>
                  <a:schemeClr val="accent4"/>
                </a:solidFill>
              </a:rPr>
              <a:t>325,000 more housing units</a:t>
            </a:r>
            <a:r>
              <a:rPr>
                <a:solidFill>
                  <a:schemeClr val="accent4"/>
                </a:solidFill>
              </a:rPr>
              <a:t>.</a:t>
            </a:r>
          </a:p>
        </p:txBody>
      </p:sp>
      <p:grpSp>
        <p:nvGrpSpPr>
          <p:cNvPr id="372" name="Group 5"/>
          <p:cNvGrpSpPr/>
          <p:nvPr/>
        </p:nvGrpSpPr>
        <p:grpSpPr>
          <a:xfrm>
            <a:off x="-5341107" y="1849762"/>
            <a:ext cx="4060547" cy="5008239"/>
            <a:chOff x="0" y="0"/>
            <a:chExt cx="4060546" cy="5008238"/>
          </a:xfrm>
        </p:grpSpPr>
        <p:pic>
          <p:nvPicPr>
            <p:cNvPr id="368" name="Picture 4" descr="Picture 4"/>
            <p:cNvPicPr>
              <a:picLocks noChangeAspect="1"/>
            </p:cNvPicPr>
            <p:nvPr/>
          </p:nvPicPr>
          <p:blipFill>
            <a:blip r:embed="rId2" cstate="print">
              <a:extLst/>
            </a:blip>
            <a:srcRect t="24154"/>
            <a:stretch>
              <a:fillRect/>
            </a:stretch>
          </p:blipFill>
          <p:spPr>
            <a:xfrm>
              <a:off x="-1" y="1014081"/>
              <a:ext cx="3708855" cy="3994158"/>
            </a:xfrm>
            <a:prstGeom prst="rect">
              <a:avLst/>
            </a:prstGeom>
            <a:ln w="12700" cap="flat">
              <a:noFill/>
              <a:miter lim="400000"/>
            </a:ln>
            <a:effectLst/>
          </p:spPr>
        </p:pic>
        <p:grpSp>
          <p:nvGrpSpPr>
            <p:cNvPr id="371" name="Picture 4"/>
            <p:cNvGrpSpPr/>
            <p:nvPr/>
          </p:nvGrpSpPr>
          <p:grpSpPr>
            <a:xfrm>
              <a:off x="351692" y="0"/>
              <a:ext cx="3708855" cy="1209467"/>
              <a:chOff x="0" y="0"/>
              <a:chExt cx="3708853" cy="1209466"/>
            </a:xfrm>
          </p:grpSpPr>
          <p:sp>
            <p:nvSpPr>
              <p:cNvPr id="369" name="Rectangle"/>
              <p:cNvSpPr/>
              <p:nvPr/>
            </p:nvSpPr>
            <p:spPr>
              <a:xfrm>
                <a:off x="0" y="0"/>
                <a:ext cx="3708854" cy="1209467"/>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370" name="image19.png" descr="image19.png"/>
              <p:cNvPicPr>
                <a:picLocks noChangeAspect="1"/>
              </p:cNvPicPr>
              <p:nvPr/>
            </p:nvPicPr>
            <p:blipFill>
              <a:blip r:embed="rId2" cstate="print">
                <a:extLst/>
              </a:blip>
              <a:srcRect b="77033"/>
              <a:stretch>
                <a:fillRect/>
              </a:stretch>
            </p:blipFill>
            <p:spPr>
              <a:xfrm>
                <a:off x="0" y="0"/>
                <a:ext cx="3708854" cy="1209466"/>
              </a:xfrm>
              <a:prstGeom prst="rect">
                <a:avLst/>
              </a:prstGeom>
              <a:ln w="12700" cap="flat">
                <a:noFill/>
                <a:miter lim="400000"/>
              </a:ln>
              <a:effectLst/>
            </p:spPr>
          </p:pic>
        </p:grpSp>
      </p:grpSp>
      <p:pic>
        <p:nvPicPr>
          <p:cNvPr id="373" name="Picture 5" descr="Picture 5"/>
          <p:cNvPicPr>
            <a:picLocks noChangeAspect="1"/>
          </p:cNvPicPr>
          <p:nvPr/>
        </p:nvPicPr>
        <p:blipFill>
          <a:blip r:embed="rId3" cstate="print">
            <a:extLst/>
          </a:blip>
          <a:srcRect l="20739" t="17819" r="74432" b="8544"/>
          <a:stretch>
            <a:fillRect/>
          </a:stretch>
        </p:blipFill>
        <p:spPr>
          <a:xfrm flipH="1">
            <a:off x="974444" y="1147581"/>
            <a:ext cx="1319646" cy="5157455"/>
          </a:xfrm>
          <a:prstGeom prst="rect">
            <a:avLst/>
          </a:prstGeom>
          <a:ln w="12700">
            <a:miter lim="400000"/>
          </a:ln>
        </p:spPr>
      </p:pic>
      <p:pic>
        <p:nvPicPr>
          <p:cNvPr id="374" name="Picture 5" descr="Picture 5"/>
          <p:cNvPicPr>
            <a:picLocks noChangeAspect="1"/>
          </p:cNvPicPr>
          <p:nvPr/>
        </p:nvPicPr>
        <p:blipFill>
          <a:blip r:embed="rId3" cstate="print">
            <a:extLst/>
          </a:blip>
          <a:srcRect l="26629" t="23576" r="68428" b="41150"/>
          <a:stretch>
            <a:fillRect/>
          </a:stretch>
        </p:blipFill>
        <p:spPr>
          <a:xfrm flipH="1">
            <a:off x="2294090" y="3816684"/>
            <a:ext cx="1350697" cy="2470487"/>
          </a:xfrm>
          <a:prstGeom prst="rect">
            <a:avLst/>
          </a:prstGeom>
          <a:ln w="12700">
            <a:miter lim="400000"/>
          </a:ln>
        </p:spPr>
      </p:pic>
      <p:pic>
        <p:nvPicPr>
          <p:cNvPr id="375" name="Picture 5" descr="Picture 5"/>
          <p:cNvPicPr>
            <a:picLocks noChangeAspect="1"/>
          </p:cNvPicPr>
          <p:nvPr/>
        </p:nvPicPr>
        <p:blipFill>
          <a:blip r:embed="rId3" cstate="print">
            <a:extLst/>
          </a:blip>
          <a:srcRect l="30360" t="61635" r="64639" b="10562"/>
          <a:stretch>
            <a:fillRect/>
          </a:stretch>
        </p:blipFill>
        <p:spPr>
          <a:xfrm flipH="1">
            <a:off x="3617659" y="4325356"/>
            <a:ext cx="1366221" cy="1947185"/>
          </a:xfrm>
          <a:prstGeom prst="rect">
            <a:avLst/>
          </a:prstGeom>
          <a:ln w="12700">
            <a:miter lim="400000"/>
          </a:ln>
        </p:spPr>
      </p:pic>
      <p:sp>
        <p:nvSpPr>
          <p:cNvPr id="376" name="TextBox 2"/>
          <p:cNvSpPr txBox="1"/>
          <p:nvPr/>
        </p:nvSpPr>
        <p:spPr>
          <a:xfrm rot="16200000">
            <a:off x="142018" y="4047425"/>
            <a:ext cx="1056641"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200" b="1">
                <a:solidFill>
                  <a:srgbClr val="C00000"/>
                </a:solidFill>
              </a:defRPr>
            </a:lvl1pPr>
          </a:lstStyle>
          <a:p>
            <a:r>
              <a:t>2012</a:t>
            </a:r>
          </a:p>
        </p:txBody>
      </p:sp>
      <p:sp>
        <p:nvSpPr>
          <p:cNvPr id="377" name="TextBox 3"/>
          <p:cNvSpPr txBox="1"/>
          <p:nvPr/>
        </p:nvSpPr>
        <p:spPr>
          <a:xfrm rot="16200000">
            <a:off x="142018" y="1524351"/>
            <a:ext cx="1056641"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200" b="1">
                <a:solidFill>
                  <a:schemeClr val="accent1"/>
                </a:solidFill>
              </a:defRPr>
            </a:lvl1pPr>
          </a:lstStyle>
          <a:p>
            <a:r>
              <a:t>2050</a:t>
            </a:r>
          </a:p>
        </p:txBody>
      </p:sp>
      <p:sp>
        <p:nvSpPr>
          <p:cNvPr id="378" name="TextBox 7"/>
          <p:cNvSpPr txBox="1"/>
          <p:nvPr/>
        </p:nvSpPr>
        <p:spPr>
          <a:xfrm>
            <a:off x="2294088" y="1562617"/>
            <a:ext cx="3253320"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chemeClr val="accent1"/>
                </a:solidFill>
              </a:defRPr>
            </a:lvl1pPr>
          </a:lstStyle>
          <a:p>
            <a:r>
              <a:t>+1,000,000 People</a:t>
            </a:r>
          </a:p>
        </p:txBody>
      </p:sp>
      <p:sp>
        <p:nvSpPr>
          <p:cNvPr id="379" name="TextBox 19"/>
          <p:cNvSpPr txBox="1"/>
          <p:nvPr/>
        </p:nvSpPr>
        <p:spPr>
          <a:xfrm>
            <a:off x="3617659" y="3823999"/>
            <a:ext cx="2550974"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chemeClr val="accent1"/>
                </a:solidFill>
              </a:defRPr>
            </a:lvl1pPr>
          </a:lstStyle>
          <a:p>
            <a:r>
              <a:t>+460,000 Jobs</a:t>
            </a:r>
          </a:p>
        </p:txBody>
      </p:sp>
      <p:sp>
        <p:nvSpPr>
          <p:cNvPr id="380" name="TextBox 20"/>
          <p:cNvSpPr txBox="1"/>
          <p:nvPr/>
        </p:nvSpPr>
        <p:spPr>
          <a:xfrm>
            <a:off x="4983879" y="4500736"/>
            <a:ext cx="4060711"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chemeClr val="accent1"/>
                </a:solidFill>
              </a:defRPr>
            </a:lvl1pPr>
          </a:lstStyle>
          <a:p>
            <a:r>
              <a:t>+325,000 Housing Units</a:t>
            </a:r>
          </a:p>
        </p:txBody>
      </p:sp>
      <p:sp>
        <p:nvSpPr>
          <p:cNvPr id="381" name="TextBox 1"/>
          <p:cNvSpPr txBox="1"/>
          <p:nvPr/>
        </p:nvSpPr>
        <p:spPr>
          <a:xfrm>
            <a:off x="652584" y="6187721"/>
            <a:ext cx="5090963"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b="1">
                <a:solidFill>
                  <a:srgbClr val="646464"/>
                </a:solidFill>
              </a:defRPr>
            </a:lvl1pPr>
          </a:lstStyle>
          <a:p>
            <a:r>
              <a:t>Each image represents 10,000 people, jobs or housing units</a:t>
            </a:r>
          </a:p>
        </p:txBody>
      </p:sp>
      <p:grpSp>
        <p:nvGrpSpPr>
          <p:cNvPr id="384" name="Group 15"/>
          <p:cNvGrpSpPr/>
          <p:nvPr/>
        </p:nvGrpSpPr>
        <p:grpSpPr>
          <a:xfrm>
            <a:off x="389668" y="1240087"/>
            <a:ext cx="5148381" cy="1174727"/>
            <a:chOff x="0" y="0"/>
            <a:chExt cx="5148379" cy="1174725"/>
          </a:xfrm>
        </p:grpSpPr>
        <p:sp>
          <p:nvSpPr>
            <p:cNvPr id="382" name="Rectangle 12"/>
            <p:cNvSpPr/>
            <p:nvPr/>
          </p:nvSpPr>
          <p:spPr>
            <a:xfrm>
              <a:off x="791011" y="0"/>
              <a:ext cx="4357369" cy="1174726"/>
            </a:xfrm>
            <a:prstGeom prst="rect">
              <a:avLst/>
            </a:prstGeom>
            <a:solidFill>
              <a:srgbClr val="FFFFFF"/>
            </a:solidFill>
            <a:ln w="952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383" name="Rectangle 21"/>
            <p:cNvSpPr/>
            <p:nvPr/>
          </p:nvSpPr>
          <p:spPr>
            <a:xfrm>
              <a:off x="-1" y="2328"/>
              <a:ext cx="4902182" cy="1049416"/>
            </a:xfrm>
            <a:prstGeom prst="rect">
              <a:avLst/>
            </a:prstGeom>
            <a:solidFill>
              <a:srgbClr val="FFFFFF"/>
            </a:solidFill>
            <a:ln w="952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grpSp>
        <p:nvGrpSpPr>
          <p:cNvPr id="387" name="Group 16"/>
          <p:cNvGrpSpPr/>
          <p:nvPr/>
        </p:nvGrpSpPr>
        <p:grpSpPr>
          <a:xfrm>
            <a:off x="2359625" y="3244967"/>
            <a:ext cx="4881292" cy="1200005"/>
            <a:chOff x="0" y="0"/>
            <a:chExt cx="4881289" cy="1200003"/>
          </a:xfrm>
        </p:grpSpPr>
        <p:sp>
          <p:nvSpPr>
            <p:cNvPr id="385" name="Rectangle 23"/>
            <p:cNvSpPr/>
            <p:nvPr/>
          </p:nvSpPr>
          <p:spPr>
            <a:xfrm>
              <a:off x="498545" y="25278"/>
              <a:ext cx="4382745" cy="1174726"/>
            </a:xfrm>
            <a:prstGeom prst="rect">
              <a:avLst/>
            </a:prstGeom>
            <a:solidFill>
              <a:srgbClr val="FFFFFF"/>
            </a:solidFill>
            <a:ln w="952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386" name="Rectangle 24"/>
            <p:cNvSpPr/>
            <p:nvPr/>
          </p:nvSpPr>
          <p:spPr>
            <a:xfrm>
              <a:off x="0" y="0"/>
              <a:ext cx="4382746" cy="1086259"/>
            </a:xfrm>
            <a:prstGeom prst="rect">
              <a:avLst/>
            </a:prstGeom>
            <a:solidFill>
              <a:srgbClr val="FFFFFF"/>
            </a:solidFill>
            <a:ln w="952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grpSp>
        <p:nvGrpSpPr>
          <p:cNvPr id="390" name="Group 26"/>
          <p:cNvGrpSpPr/>
          <p:nvPr/>
        </p:nvGrpSpPr>
        <p:grpSpPr>
          <a:xfrm>
            <a:off x="3705948" y="4440330"/>
            <a:ext cx="5350533" cy="498707"/>
            <a:chOff x="0" y="0"/>
            <a:chExt cx="5350531" cy="498706"/>
          </a:xfrm>
        </p:grpSpPr>
        <p:sp>
          <p:nvSpPr>
            <p:cNvPr id="388" name="Rectangle 27"/>
            <p:cNvSpPr/>
            <p:nvPr/>
          </p:nvSpPr>
          <p:spPr>
            <a:xfrm>
              <a:off x="0" y="-1"/>
              <a:ext cx="4382747" cy="401706"/>
            </a:xfrm>
            <a:prstGeom prst="rect">
              <a:avLst/>
            </a:prstGeom>
            <a:solidFill>
              <a:srgbClr val="FFFFFF"/>
            </a:solidFill>
            <a:ln w="952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389" name="Rectangle 28"/>
            <p:cNvSpPr/>
            <p:nvPr/>
          </p:nvSpPr>
          <p:spPr>
            <a:xfrm>
              <a:off x="967785" y="127254"/>
              <a:ext cx="4382747" cy="371453"/>
            </a:xfrm>
            <a:prstGeom prst="rect">
              <a:avLst/>
            </a:prstGeom>
            <a:solidFill>
              <a:srgbClr val="FFFFFF"/>
            </a:solidFill>
            <a:ln w="952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391" name="Slide Number Placeholder 6"/>
          <p:cNvSpPr txBox="1">
            <a:spLocks noGrp="1"/>
          </p:cNvSpPr>
          <p:nvPr>
            <p:ph type="sldNum" sz="quarter" idx="2"/>
          </p:nvPr>
        </p:nvSpPr>
        <p:spPr>
          <a:xfrm>
            <a:off x="1240476" y="6620026"/>
            <a:ext cx="231563"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10</a:t>
            </a:fld>
            <a:endParaRPr/>
          </a:p>
        </p:txBody>
      </p:sp>
      <p:sp>
        <p:nvSpPr>
          <p:cNvPr id="392" name="Straight Connector 10"/>
          <p:cNvSpPr/>
          <p:nvPr/>
        </p:nvSpPr>
        <p:spPr>
          <a:xfrm>
            <a:off x="563269" y="6202352"/>
            <a:ext cx="4674610" cy="1"/>
          </a:xfrm>
          <a:prstGeom prst="line">
            <a:avLst/>
          </a:prstGeom>
          <a:ln w="25400">
            <a:solidFill>
              <a:schemeClr val="accent4"/>
            </a:solidFill>
          </a:ln>
          <a:effectLst>
            <a:outerShdw blurRad="38100" dist="20000" dir="5400000" rotWithShape="0">
              <a:srgbClr val="000000">
                <a:alpha val="38000"/>
              </a:srgbClr>
            </a:outerShdw>
          </a:effectLst>
        </p:spPr>
        <p:txBody>
          <a:bodyPr lIns="45719" rIns="45719"/>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4" fill="hold" grpId="1" nodeType="clickEffect">
                                  <p:stCondLst>
                                    <p:cond delay="0"/>
                                  </p:stCondLst>
                                  <p:iterate>
                                    <p:tmAbs val="0"/>
                                  </p:iterate>
                                  <p:childTnLst>
                                    <p:animEffect transition="out" filter="wipe(down)">
                                      <p:cBhvr>
                                        <p:cTn id="6" dur="1000" fill="hold"/>
                                        <p:tgtEl>
                                          <p:spTgt spid="384"/>
                                        </p:tgtEl>
                                      </p:cBhvr>
                                    </p:animEffect>
                                    <p:set>
                                      <p:cBhvr>
                                        <p:cTn id="7" fill="hold">
                                          <p:stCondLst>
                                            <p:cond delay="999"/>
                                          </p:stCondLst>
                                        </p:cTn>
                                        <p:tgtEl>
                                          <p:spTgt spid="38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2" nodeType="clickEffect">
                                  <p:stCondLst>
                                    <p:cond delay="0"/>
                                  </p:stCondLst>
                                  <p:iterate>
                                    <p:tmAbs val="0"/>
                                  </p:iterate>
                                  <p:childTnLst>
                                    <p:animEffect transition="out" filter="wipe(down)">
                                      <p:cBhvr>
                                        <p:cTn id="11" dur="1000" fill="hold"/>
                                        <p:tgtEl>
                                          <p:spTgt spid="387"/>
                                        </p:tgtEl>
                                      </p:cBhvr>
                                    </p:animEffect>
                                    <p:set>
                                      <p:cBhvr>
                                        <p:cTn id="12" fill="hold">
                                          <p:stCondLst>
                                            <p:cond delay="999"/>
                                          </p:stCondLst>
                                        </p:cTn>
                                        <p:tgtEl>
                                          <p:spTgt spid="38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3" nodeType="clickEffect">
                                  <p:stCondLst>
                                    <p:cond delay="0"/>
                                  </p:stCondLst>
                                  <p:iterate>
                                    <p:tmAbs val="0"/>
                                  </p:iterate>
                                  <p:childTnLst>
                                    <p:animEffect transition="out" filter="wipe(down)">
                                      <p:cBhvr>
                                        <p:cTn id="16" dur="1000" fill="hold"/>
                                        <p:tgtEl>
                                          <p:spTgt spid="390"/>
                                        </p:tgtEl>
                                      </p:cBhvr>
                                    </p:animEffect>
                                    <p:set>
                                      <p:cBhvr>
                                        <p:cTn id="17" fill="hold">
                                          <p:stCondLst>
                                            <p:cond delay="999"/>
                                          </p:stCondLst>
                                        </p:cTn>
                                        <p:tgtEl>
                                          <p:spTgt spid="3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1" animBg="1" advAuto="0"/>
      <p:bldP spid="387" grpId="2" animBg="1" advAuto="0"/>
      <p:bldP spid="390"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lide Number Placeholder 5"/>
          <p:cNvSpPr txBox="1">
            <a:spLocks noGrp="1"/>
          </p:cNvSpPr>
          <p:nvPr>
            <p:ph type="sldNum" sz="quarter" idx="2"/>
          </p:nvPr>
        </p:nvSpPr>
        <p:spPr>
          <a:xfrm>
            <a:off x="1240476" y="6620026"/>
            <a:ext cx="223173"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11</a:t>
            </a:fld>
            <a:endParaRPr/>
          </a:p>
        </p:txBody>
      </p:sp>
      <p:sp>
        <p:nvSpPr>
          <p:cNvPr id="482" name="Title 1"/>
          <p:cNvSpPr txBox="1">
            <a:spLocks noGrp="1"/>
          </p:cNvSpPr>
          <p:nvPr>
            <p:ph type="title"/>
          </p:nvPr>
        </p:nvSpPr>
        <p:spPr>
          <a:xfrm>
            <a:off x="109268" y="11502"/>
            <a:ext cx="7873042" cy="1082903"/>
          </a:xfrm>
          <a:prstGeom prst="rect">
            <a:avLst/>
          </a:prstGeom>
        </p:spPr>
        <p:txBody>
          <a:bodyPr/>
          <a:lstStyle/>
          <a:p>
            <a:r>
              <a:t>Our Changing Land Use Pattern</a:t>
            </a:r>
          </a:p>
        </p:txBody>
      </p:sp>
      <p:sp>
        <p:nvSpPr>
          <p:cNvPr id="483" name="TextBox 7"/>
          <p:cNvSpPr txBox="1"/>
          <p:nvPr/>
        </p:nvSpPr>
        <p:spPr>
          <a:xfrm>
            <a:off x="123098" y="1275422"/>
            <a:ext cx="4324341" cy="856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ts val="3000"/>
              </a:lnSpc>
              <a:defRPr sz="2800" b="1">
                <a:solidFill>
                  <a:srgbClr val="646464"/>
                </a:solidFill>
              </a:defRPr>
            </a:pPr>
            <a:r>
              <a:t>1999</a:t>
            </a:r>
            <a:br/>
            <a:r>
              <a:t>Planned Land Use</a:t>
            </a:r>
          </a:p>
        </p:txBody>
      </p:sp>
      <p:sp>
        <p:nvSpPr>
          <p:cNvPr id="484" name="TextBox 8"/>
          <p:cNvSpPr txBox="1"/>
          <p:nvPr/>
        </p:nvSpPr>
        <p:spPr>
          <a:xfrm>
            <a:off x="4605230" y="1275422"/>
            <a:ext cx="4346235" cy="856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ts val="3000"/>
              </a:lnSpc>
              <a:defRPr sz="2800" b="1">
                <a:solidFill>
                  <a:srgbClr val="646464"/>
                </a:solidFill>
              </a:defRPr>
            </a:pPr>
            <a:r>
              <a:t>2015</a:t>
            </a:r>
          </a:p>
          <a:p>
            <a:pPr algn="ctr">
              <a:lnSpc>
                <a:spcPts val="3000"/>
              </a:lnSpc>
              <a:defRPr sz="2800" b="1">
                <a:solidFill>
                  <a:srgbClr val="646464"/>
                </a:solidFill>
              </a:defRPr>
            </a:pPr>
            <a:r>
              <a:t>Planned Land Use</a:t>
            </a:r>
          </a:p>
        </p:txBody>
      </p:sp>
      <p:pic>
        <p:nvPicPr>
          <p:cNvPr id="485" name="Picture 4" descr="Picture 4"/>
          <p:cNvPicPr>
            <a:picLocks noChangeAspect="1"/>
          </p:cNvPicPr>
          <p:nvPr/>
        </p:nvPicPr>
        <p:blipFill>
          <a:blip r:embed="rId2" cstate="print">
            <a:extLst/>
          </a:blip>
          <a:stretch>
            <a:fillRect/>
          </a:stretch>
        </p:blipFill>
        <p:spPr>
          <a:xfrm>
            <a:off x="71893" y="2049328"/>
            <a:ext cx="9020902" cy="4132433"/>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lide Number Placeholder 6"/>
          <p:cNvSpPr txBox="1">
            <a:spLocks noGrp="1"/>
          </p:cNvSpPr>
          <p:nvPr>
            <p:ph type="sldNum" sz="quarter" idx="2"/>
          </p:nvPr>
        </p:nvSpPr>
        <p:spPr>
          <a:xfrm>
            <a:off x="1240476" y="6620026"/>
            <a:ext cx="231563"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12</a:t>
            </a:fld>
            <a:endParaRPr/>
          </a:p>
        </p:txBody>
      </p:sp>
      <p:sp>
        <p:nvSpPr>
          <p:cNvPr id="502" name="Text Placeholder 12"/>
          <p:cNvSpPr txBox="1">
            <a:spLocks noGrp="1"/>
          </p:cNvSpPr>
          <p:nvPr>
            <p:ph type="body" sz="half" idx="1"/>
          </p:nvPr>
        </p:nvSpPr>
        <p:spPr>
          <a:xfrm>
            <a:off x="273563" y="1531699"/>
            <a:ext cx="4369321" cy="5216526"/>
          </a:xfrm>
          <a:prstGeom prst="rect">
            <a:avLst/>
          </a:prstGeom>
        </p:spPr>
        <p:txBody>
          <a:bodyPr/>
          <a:lstStyle/>
          <a:p>
            <a:pPr marL="234950" indent="-234950">
              <a:lnSpc>
                <a:spcPts val="2400"/>
              </a:lnSpc>
              <a:spcBef>
                <a:spcPts val="1200"/>
              </a:spcBef>
              <a:defRPr b="1"/>
            </a:pPr>
            <a:r>
              <a:t>Preserving our environment</a:t>
            </a:r>
          </a:p>
          <a:p>
            <a:pPr marL="234950" indent="-234950">
              <a:lnSpc>
                <a:spcPts val="2400"/>
              </a:lnSpc>
              <a:spcBef>
                <a:spcPts val="1200"/>
              </a:spcBef>
              <a:defRPr b="1"/>
            </a:pPr>
            <a:r>
              <a:t>Creating vibrant communities</a:t>
            </a:r>
          </a:p>
          <a:p>
            <a:pPr marL="234950" indent="-234950">
              <a:lnSpc>
                <a:spcPts val="2400"/>
              </a:lnSpc>
              <a:spcBef>
                <a:spcPts val="1200"/>
              </a:spcBef>
              <a:defRPr b="1"/>
            </a:pPr>
            <a:r>
              <a:t>Providing more transportation choices</a:t>
            </a:r>
          </a:p>
          <a:p>
            <a:pPr marL="234950" indent="-234950">
              <a:lnSpc>
                <a:spcPts val="2400"/>
              </a:lnSpc>
              <a:spcBef>
                <a:spcPts val="1200"/>
              </a:spcBef>
              <a:defRPr b="1"/>
            </a:pPr>
            <a:r>
              <a:t>Addressing climate change</a:t>
            </a:r>
          </a:p>
        </p:txBody>
      </p:sp>
      <p:sp>
        <p:nvSpPr>
          <p:cNvPr id="503" name="Title 11"/>
          <p:cNvSpPr txBox="1">
            <a:spLocks noGrp="1"/>
          </p:cNvSpPr>
          <p:nvPr>
            <p:ph type="title"/>
          </p:nvPr>
        </p:nvSpPr>
        <p:spPr>
          <a:xfrm>
            <a:off x="109268" y="11502"/>
            <a:ext cx="7873042" cy="1082903"/>
          </a:xfrm>
          <a:prstGeom prst="rect">
            <a:avLst/>
          </a:prstGeom>
        </p:spPr>
        <p:txBody>
          <a:bodyPr/>
          <a:lstStyle>
            <a:lvl1pPr>
              <a:defRPr>
                <a:latin typeface="+mj-lt"/>
                <a:ea typeface="+mj-ea"/>
                <a:cs typeface="+mj-cs"/>
                <a:sym typeface="Calibri"/>
              </a:defRPr>
            </a:lvl1pPr>
          </a:lstStyle>
          <a:p>
            <a:r>
              <a:t>Planning for Sustainability</a:t>
            </a:r>
          </a:p>
        </p:txBody>
      </p:sp>
      <p:pic>
        <p:nvPicPr>
          <p:cNvPr id="504" name="Picture 2" descr="Picture 2"/>
          <p:cNvPicPr>
            <a:picLocks noChangeAspect="1"/>
          </p:cNvPicPr>
          <p:nvPr/>
        </p:nvPicPr>
        <p:blipFill>
          <a:blip r:embed="rId2" cstate="print">
            <a:extLst/>
          </a:blip>
          <a:stretch>
            <a:fillRect/>
          </a:stretch>
        </p:blipFill>
        <p:spPr>
          <a:xfrm>
            <a:off x="4713766" y="1333131"/>
            <a:ext cx="3616842" cy="502060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lide Number Placeholder 1"/>
          <p:cNvSpPr txBox="1">
            <a:spLocks noGrp="1"/>
          </p:cNvSpPr>
          <p:nvPr>
            <p:ph type="sldNum" sz="quarter" idx="2"/>
          </p:nvPr>
        </p:nvSpPr>
        <p:spPr>
          <a:xfrm>
            <a:off x="1240476" y="6620026"/>
            <a:ext cx="231563"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13</a:t>
            </a:fld>
            <a:endParaRPr/>
          </a:p>
        </p:txBody>
      </p:sp>
      <p:sp>
        <p:nvSpPr>
          <p:cNvPr id="507" name="Title 11"/>
          <p:cNvSpPr txBox="1">
            <a:spLocks noGrp="1"/>
          </p:cNvSpPr>
          <p:nvPr>
            <p:ph type="title"/>
          </p:nvPr>
        </p:nvSpPr>
        <p:spPr>
          <a:xfrm>
            <a:off x="109780" y="162160"/>
            <a:ext cx="7943203" cy="833766"/>
          </a:xfrm>
          <a:prstGeom prst="rect">
            <a:avLst/>
          </a:prstGeom>
        </p:spPr>
        <p:txBody>
          <a:bodyPr/>
          <a:lstStyle>
            <a:lvl1pPr>
              <a:defRPr sz="3200"/>
            </a:lvl1pPr>
          </a:lstStyle>
          <a:p>
            <a:r>
              <a:t>Smart Growth Concept Map - Regional Scale</a:t>
            </a:r>
          </a:p>
        </p:txBody>
      </p:sp>
      <p:pic>
        <p:nvPicPr>
          <p:cNvPr id="508" name="Picture 10" descr="Picture 10"/>
          <p:cNvPicPr>
            <a:picLocks noChangeAspect="1"/>
          </p:cNvPicPr>
          <p:nvPr/>
        </p:nvPicPr>
        <p:blipFill>
          <a:blip r:embed="rId2" cstate="print">
            <a:extLst/>
          </a:blip>
          <a:stretch>
            <a:fillRect/>
          </a:stretch>
        </p:blipFill>
        <p:spPr>
          <a:xfrm>
            <a:off x="5153588" y="1127343"/>
            <a:ext cx="3533212" cy="5705605"/>
          </a:xfrm>
          <a:prstGeom prst="rect">
            <a:avLst/>
          </a:prstGeom>
          <a:ln w="12700">
            <a:miter lim="400000"/>
          </a:ln>
        </p:spPr>
      </p:pic>
      <p:pic>
        <p:nvPicPr>
          <p:cNvPr id="509" name="Picture 2" descr="Picture 2"/>
          <p:cNvPicPr>
            <a:picLocks noChangeAspect="1"/>
          </p:cNvPicPr>
          <p:nvPr/>
        </p:nvPicPr>
        <p:blipFill>
          <a:blip r:embed="rId3" cstate="print">
            <a:extLst/>
          </a:blip>
          <a:stretch>
            <a:fillRect/>
          </a:stretch>
        </p:blipFill>
        <p:spPr>
          <a:xfrm>
            <a:off x="1102289" y="2042454"/>
            <a:ext cx="3381976" cy="3556335"/>
          </a:xfrm>
          <a:prstGeom prst="rect">
            <a:avLst/>
          </a:prstGeom>
          <a:ln w="3175">
            <a:solidFill>
              <a:srgbClr val="808080"/>
            </a:solidFill>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lide Number Placeholder 2"/>
          <p:cNvSpPr txBox="1">
            <a:spLocks noGrp="1"/>
          </p:cNvSpPr>
          <p:nvPr>
            <p:ph type="sldNum" sz="quarter" idx="2"/>
          </p:nvPr>
        </p:nvSpPr>
        <p:spPr>
          <a:xfrm>
            <a:off x="1240476" y="6620026"/>
            <a:ext cx="231563"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14</a:t>
            </a:fld>
            <a:endParaRPr/>
          </a:p>
        </p:txBody>
      </p:sp>
      <p:sp>
        <p:nvSpPr>
          <p:cNvPr id="512" name="Title 6"/>
          <p:cNvSpPr txBox="1">
            <a:spLocks noGrp="1"/>
          </p:cNvSpPr>
          <p:nvPr>
            <p:ph type="title"/>
          </p:nvPr>
        </p:nvSpPr>
        <p:spPr>
          <a:xfrm>
            <a:off x="109780" y="50392"/>
            <a:ext cx="7769822" cy="1114245"/>
          </a:xfrm>
          <a:prstGeom prst="rect">
            <a:avLst/>
          </a:prstGeom>
        </p:spPr>
        <p:txBody>
          <a:bodyPr/>
          <a:lstStyle>
            <a:lvl1pPr>
              <a:lnSpc>
                <a:spcPts val="3200"/>
              </a:lnSpc>
              <a:defRPr sz="3200"/>
            </a:lvl1pPr>
          </a:lstStyle>
          <a:p>
            <a:r>
              <a:t>Downtown-Central San Diego Subregional Map </a:t>
            </a:r>
          </a:p>
        </p:txBody>
      </p:sp>
      <p:pic>
        <p:nvPicPr>
          <p:cNvPr id="513" name="Picture 8" descr="Picture 8"/>
          <p:cNvPicPr>
            <a:picLocks noChangeAspect="1"/>
          </p:cNvPicPr>
          <p:nvPr/>
        </p:nvPicPr>
        <p:blipFill>
          <a:blip r:embed="rId2" cstate="print">
            <a:extLst/>
          </a:blip>
          <a:stretch>
            <a:fillRect/>
          </a:stretch>
        </p:blipFill>
        <p:spPr>
          <a:xfrm>
            <a:off x="212278" y="1109708"/>
            <a:ext cx="8719443" cy="5401996"/>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lide Number Placeholder 1"/>
          <p:cNvSpPr txBox="1">
            <a:spLocks noGrp="1"/>
          </p:cNvSpPr>
          <p:nvPr>
            <p:ph type="sldNum" sz="quarter" idx="2"/>
          </p:nvPr>
        </p:nvSpPr>
        <p:spPr>
          <a:xfrm>
            <a:off x="1240476" y="6620026"/>
            <a:ext cx="231563"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15</a:t>
            </a:fld>
            <a:endParaRPr/>
          </a:p>
        </p:txBody>
      </p:sp>
      <p:sp>
        <p:nvSpPr>
          <p:cNvPr id="579" name="Rectangle 2"/>
          <p:cNvSpPr txBox="1">
            <a:spLocks noGrp="1"/>
          </p:cNvSpPr>
          <p:nvPr>
            <p:ph type="title"/>
          </p:nvPr>
        </p:nvSpPr>
        <p:spPr>
          <a:xfrm>
            <a:off x="109268" y="11502"/>
            <a:ext cx="7873042" cy="1082903"/>
          </a:xfrm>
          <a:prstGeom prst="rect">
            <a:avLst/>
          </a:prstGeom>
        </p:spPr>
        <p:txBody>
          <a:bodyPr/>
          <a:lstStyle/>
          <a:p>
            <a:pPr>
              <a:lnSpc>
                <a:spcPts val="3200"/>
              </a:lnSpc>
              <a:defRPr sz="3200"/>
            </a:pPr>
            <a:r>
              <a:t>E Street near Bayfront / E Street Trolley Station  </a:t>
            </a:r>
            <a:r>
              <a:rPr sz="2400"/>
              <a:t>Chula Vista, CA </a:t>
            </a:r>
          </a:p>
        </p:txBody>
      </p:sp>
      <p:pic>
        <p:nvPicPr>
          <p:cNvPr id="580" name="Picture 9" descr="Picture 9"/>
          <p:cNvPicPr>
            <a:picLocks noChangeAspect="1"/>
          </p:cNvPicPr>
          <p:nvPr/>
        </p:nvPicPr>
        <p:blipFill>
          <a:blip r:embed="rId3" cstate="print">
            <a:extLst/>
          </a:blip>
          <a:stretch>
            <a:fillRect/>
          </a:stretch>
        </p:blipFill>
        <p:spPr>
          <a:xfrm>
            <a:off x="488950" y="1635125"/>
            <a:ext cx="8153400" cy="4410075"/>
          </a:xfrm>
          <a:prstGeom prst="rect">
            <a:avLst/>
          </a:prstGeom>
          <a:ln w="15875">
            <a:solidFill>
              <a:srgbClr val="FFFFFF"/>
            </a:solidFill>
            <a:miter/>
          </a:ln>
        </p:spPr>
      </p:pic>
      <p:pic>
        <p:nvPicPr>
          <p:cNvPr id="581" name="Picture 10" descr="Picture 10"/>
          <p:cNvPicPr>
            <a:picLocks noChangeAspect="1"/>
          </p:cNvPicPr>
          <p:nvPr/>
        </p:nvPicPr>
        <p:blipFill>
          <a:blip r:embed="rId4" cstate="print">
            <a:extLst/>
          </a:blip>
          <a:stretch>
            <a:fillRect/>
          </a:stretch>
        </p:blipFill>
        <p:spPr>
          <a:xfrm>
            <a:off x="488950" y="1635125"/>
            <a:ext cx="8153400" cy="4410075"/>
          </a:xfrm>
          <a:prstGeom prst="rect">
            <a:avLst/>
          </a:prstGeom>
          <a:ln>
            <a:solidFill>
              <a:srgbClr val="FFFFFF"/>
            </a:solidFill>
            <a:miter/>
          </a:ln>
        </p:spPr>
      </p:pic>
      <p:pic>
        <p:nvPicPr>
          <p:cNvPr id="582" name="Picture 11" descr="Picture 11"/>
          <p:cNvPicPr>
            <a:picLocks noChangeAspect="1"/>
          </p:cNvPicPr>
          <p:nvPr/>
        </p:nvPicPr>
        <p:blipFill>
          <a:blip r:embed="rId5" cstate="print">
            <a:extLst/>
          </a:blip>
          <a:stretch>
            <a:fillRect/>
          </a:stretch>
        </p:blipFill>
        <p:spPr>
          <a:xfrm>
            <a:off x="488950" y="1635125"/>
            <a:ext cx="8153400" cy="4410075"/>
          </a:xfrm>
          <a:prstGeom prst="rect">
            <a:avLst/>
          </a:prstGeom>
          <a:ln>
            <a:solidFill>
              <a:srgbClr val="FFFFFF"/>
            </a:solidFill>
            <a:miter/>
          </a:ln>
        </p:spPr>
      </p:pic>
      <p:pic>
        <p:nvPicPr>
          <p:cNvPr id="583" name="Picture 12" descr="Picture 12"/>
          <p:cNvPicPr>
            <a:picLocks noChangeAspect="1"/>
          </p:cNvPicPr>
          <p:nvPr/>
        </p:nvPicPr>
        <p:blipFill>
          <a:blip r:embed="rId6" cstate="print">
            <a:extLst/>
          </a:blip>
          <a:stretch>
            <a:fillRect/>
          </a:stretch>
        </p:blipFill>
        <p:spPr>
          <a:xfrm>
            <a:off x="488950" y="1635125"/>
            <a:ext cx="8153400" cy="4410075"/>
          </a:xfrm>
          <a:prstGeom prst="rect">
            <a:avLst/>
          </a:prstGeom>
          <a:ln>
            <a:solidFill>
              <a:srgbClr val="FFFFFF"/>
            </a:solidFill>
            <a:miter/>
          </a:ln>
        </p:spPr>
      </p:pic>
      <p:pic>
        <p:nvPicPr>
          <p:cNvPr id="584" name="Picture 13" descr="Picture 13"/>
          <p:cNvPicPr>
            <a:picLocks noChangeAspect="1"/>
          </p:cNvPicPr>
          <p:nvPr/>
        </p:nvPicPr>
        <p:blipFill>
          <a:blip r:embed="rId7" cstate="print">
            <a:extLst/>
          </a:blip>
          <a:stretch>
            <a:fillRect/>
          </a:stretch>
        </p:blipFill>
        <p:spPr>
          <a:xfrm>
            <a:off x="488950" y="1635125"/>
            <a:ext cx="8153400" cy="4410075"/>
          </a:xfrm>
          <a:prstGeom prst="rect">
            <a:avLst/>
          </a:prstGeom>
          <a:ln>
            <a:solidFill>
              <a:srgbClr val="FFFFFF"/>
            </a:solidFill>
            <a:miter/>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81"/>
                                        </p:tgtEl>
                                        <p:attrNameLst>
                                          <p:attrName>style.visibility</p:attrName>
                                        </p:attrNameLst>
                                      </p:cBhvr>
                                      <p:to>
                                        <p:strVal val="visible"/>
                                      </p:to>
                                    </p:set>
                                    <p:animEffect transition="in" filter="dissolve">
                                      <p:cBhvr>
                                        <p:cTn id="7" dur="500"/>
                                        <p:tgtEl>
                                          <p:spTgt spid="58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582"/>
                                        </p:tgtEl>
                                        <p:attrNameLst>
                                          <p:attrName>style.visibility</p:attrName>
                                        </p:attrNameLst>
                                      </p:cBhvr>
                                      <p:to>
                                        <p:strVal val="visible"/>
                                      </p:to>
                                    </p:set>
                                    <p:animEffect transition="in" filter="dissolve">
                                      <p:cBhvr>
                                        <p:cTn id="12" dur="500"/>
                                        <p:tgtEl>
                                          <p:spTgt spid="58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583"/>
                                        </p:tgtEl>
                                        <p:attrNameLst>
                                          <p:attrName>style.visibility</p:attrName>
                                        </p:attrNameLst>
                                      </p:cBhvr>
                                      <p:to>
                                        <p:strVal val="visible"/>
                                      </p:to>
                                    </p:set>
                                    <p:animEffect transition="in" filter="dissolve">
                                      <p:cBhvr>
                                        <p:cTn id="17" dur="500"/>
                                        <p:tgtEl>
                                          <p:spTgt spid="58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584"/>
                                        </p:tgtEl>
                                        <p:attrNameLst>
                                          <p:attrName>style.visibility</p:attrName>
                                        </p:attrNameLst>
                                      </p:cBhvr>
                                      <p:to>
                                        <p:strVal val="visible"/>
                                      </p:to>
                                    </p:set>
                                    <p:animEffect transition="in" filter="dissolve">
                                      <p:cBhvr>
                                        <p:cTn id="22" dur="500"/>
                                        <p:tgtEl>
                                          <p:spTgt spid="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 grpId="1" animBg="1" advAuto="0"/>
      <p:bldP spid="582" grpId="2" animBg="1" advAuto="0"/>
      <p:bldP spid="583" grpId="3" animBg="1" advAuto="0"/>
      <p:bldP spid="584" grpId="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lide Number Placeholder 6"/>
          <p:cNvSpPr txBox="1">
            <a:spLocks noGrp="1"/>
          </p:cNvSpPr>
          <p:nvPr>
            <p:ph type="sldNum" sz="quarter" idx="2"/>
          </p:nvPr>
        </p:nvSpPr>
        <p:spPr>
          <a:xfrm>
            <a:off x="1240476" y="6620026"/>
            <a:ext cx="231563"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16</a:t>
            </a:fld>
            <a:endParaRPr/>
          </a:p>
        </p:txBody>
      </p:sp>
      <p:sp>
        <p:nvSpPr>
          <p:cNvPr id="589" name="Title 11"/>
          <p:cNvSpPr txBox="1">
            <a:spLocks noGrp="1"/>
          </p:cNvSpPr>
          <p:nvPr>
            <p:ph type="title"/>
          </p:nvPr>
        </p:nvSpPr>
        <p:spPr>
          <a:xfrm>
            <a:off x="109268" y="11502"/>
            <a:ext cx="7873042" cy="1082903"/>
          </a:xfrm>
          <a:prstGeom prst="rect">
            <a:avLst/>
          </a:prstGeom>
        </p:spPr>
        <p:txBody>
          <a:bodyPr>
            <a:normAutofit fontScale="90000"/>
          </a:bodyPr>
          <a:lstStyle/>
          <a:p>
            <a:pPr defTabSz="438911">
              <a:lnSpc>
                <a:spcPts val="4000"/>
              </a:lnSpc>
              <a:spcBef>
                <a:spcPts val="1100"/>
              </a:spcBef>
              <a:defRPr sz="3455"/>
            </a:pPr>
            <a:r>
              <a:t>E Street near Bayfront / E Street Trolley Station  </a:t>
            </a:r>
            <a:r>
              <a:rPr sz="2688"/>
              <a:t>Chula Vista, CA </a:t>
            </a:r>
          </a:p>
        </p:txBody>
      </p:sp>
      <p:grpSp>
        <p:nvGrpSpPr>
          <p:cNvPr id="592" name="Group 10"/>
          <p:cNvGrpSpPr/>
          <p:nvPr/>
        </p:nvGrpSpPr>
        <p:grpSpPr>
          <a:xfrm>
            <a:off x="114300" y="2005013"/>
            <a:ext cx="8902700" cy="2365376"/>
            <a:chOff x="0" y="0"/>
            <a:chExt cx="8902699" cy="2365375"/>
          </a:xfrm>
        </p:grpSpPr>
        <p:pic>
          <p:nvPicPr>
            <p:cNvPr id="590" name="Picture 4" descr="Picture 4"/>
            <p:cNvPicPr>
              <a:picLocks noChangeAspect="1"/>
            </p:cNvPicPr>
            <p:nvPr/>
          </p:nvPicPr>
          <p:blipFill>
            <a:blip r:embed="rId2" cstate="print">
              <a:extLst/>
            </a:blip>
            <a:stretch>
              <a:fillRect/>
            </a:stretch>
          </p:blipFill>
          <p:spPr>
            <a:xfrm>
              <a:off x="0" y="0"/>
              <a:ext cx="4374872" cy="2365375"/>
            </a:xfrm>
            <a:prstGeom prst="rect">
              <a:avLst/>
            </a:prstGeom>
            <a:ln w="15875" cap="flat">
              <a:solidFill>
                <a:srgbClr val="FFCC00"/>
              </a:solidFill>
              <a:prstDash val="solid"/>
              <a:miter lim="800000"/>
            </a:ln>
            <a:effectLst/>
          </p:spPr>
        </p:pic>
        <p:pic>
          <p:nvPicPr>
            <p:cNvPr id="591" name="Picture 8" descr="Picture 8"/>
            <p:cNvPicPr>
              <a:picLocks noChangeAspect="1"/>
            </p:cNvPicPr>
            <p:nvPr/>
          </p:nvPicPr>
          <p:blipFill>
            <a:blip r:embed="rId3" cstate="print">
              <a:extLst/>
            </a:blip>
            <a:stretch>
              <a:fillRect/>
            </a:stretch>
          </p:blipFill>
          <p:spPr>
            <a:xfrm>
              <a:off x="4527828" y="0"/>
              <a:ext cx="4374872" cy="2365375"/>
            </a:xfrm>
            <a:prstGeom prst="rect">
              <a:avLst/>
            </a:prstGeom>
            <a:ln w="15875" cap="flat">
              <a:solidFill>
                <a:srgbClr val="FFCC00"/>
              </a:solidFill>
              <a:prstDash val="solid"/>
              <a:miter lim="800000"/>
            </a:ln>
            <a:effectLst/>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lide Number Placeholder 2"/>
          <p:cNvSpPr txBox="1">
            <a:spLocks noGrp="1"/>
          </p:cNvSpPr>
          <p:nvPr>
            <p:ph type="sldNum" sz="quarter" idx="2"/>
          </p:nvPr>
        </p:nvSpPr>
        <p:spPr>
          <a:xfrm>
            <a:off x="1240476" y="6609819"/>
            <a:ext cx="273657"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solidFill>
                  <a:srgbClr val="FFFFFF"/>
                </a:solidFill>
                <a:latin typeface="Arial"/>
                <a:ea typeface="Arial"/>
                <a:cs typeface="Arial"/>
                <a:sym typeface="Arial"/>
              </a:defRPr>
            </a:lvl1pPr>
          </a:lstStyle>
          <a:p>
            <a:fld id="{86CB4B4D-7CA3-9044-876B-883B54F8677D}" type="slidenum">
              <a:rPr/>
              <a:pPr/>
              <a:t>17</a:t>
            </a:fld>
            <a:endParaRPr/>
          </a:p>
        </p:txBody>
      </p:sp>
      <p:sp>
        <p:nvSpPr>
          <p:cNvPr id="595" name="Text Placeholder 1"/>
          <p:cNvSpPr txBox="1">
            <a:spLocks noGrp="1"/>
          </p:cNvSpPr>
          <p:nvPr>
            <p:ph type="body" idx="1"/>
          </p:nvPr>
        </p:nvSpPr>
        <p:spPr>
          <a:prstGeom prst="rect">
            <a:avLst/>
          </a:prstGeom>
        </p:spPr>
        <p:txBody>
          <a:bodyPr/>
          <a:lstStyle/>
          <a:p>
            <a:endParaRPr/>
          </a:p>
        </p:txBody>
      </p:sp>
      <p:pic>
        <p:nvPicPr>
          <p:cNvPr id="596" name="Picture 4" descr="Picture 4"/>
          <p:cNvPicPr>
            <a:picLocks noChangeAspect="1"/>
          </p:cNvPicPr>
          <p:nvPr/>
        </p:nvPicPr>
        <p:blipFill>
          <a:blip r:embed="rId3" cstate="print">
            <a:extLst/>
          </a:blip>
          <a:stretch>
            <a:fillRect/>
          </a:stretch>
        </p:blipFill>
        <p:spPr>
          <a:xfrm>
            <a:off x="498475" y="1377950"/>
            <a:ext cx="8115300" cy="4627563"/>
          </a:xfrm>
          <a:prstGeom prst="rect">
            <a:avLst/>
          </a:prstGeom>
          <a:ln w="12700">
            <a:solidFill>
              <a:srgbClr val="FFCC00"/>
            </a:solidFill>
            <a:miter/>
          </a:ln>
        </p:spPr>
      </p:pic>
      <p:pic>
        <p:nvPicPr>
          <p:cNvPr id="597" name="Picture 5" descr="Picture 5"/>
          <p:cNvPicPr>
            <a:picLocks noChangeAspect="1"/>
          </p:cNvPicPr>
          <p:nvPr/>
        </p:nvPicPr>
        <p:blipFill>
          <a:blip r:embed="rId4" cstate="print">
            <a:extLst/>
          </a:blip>
          <a:stretch>
            <a:fillRect/>
          </a:stretch>
        </p:blipFill>
        <p:spPr>
          <a:xfrm>
            <a:off x="498475" y="1377950"/>
            <a:ext cx="8115300" cy="4629150"/>
          </a:xfrm>
          <a:prstGeom prst="rect">
            <a:avLst/>
          </a:prstGeom>
          <a:ln w="12700">
            <a:miter lim="400000"/>
          </a:ln>
        </p:spPr>
      </p:pic>
      <p:pic>
        <p:nvPicPr>
          <p:cNvPr id="598" name="Picture 6" descr="Picture 6"/>
          <p:cNvPicPr>
            <a:picLocks noChangeAspect="1"/>
          </p:cNvPicPr>
          <p:nvPr/>
        </p:nvPicPr>
        <p:blipFill>
          <a:blip r:embed="rId5" cstate="print">
            <a:extLst/>
          </a:blip>
          <a:stretch>
            <a:fillRect/>
          </a:stretch>
        </p:blipFill>
        <p:spPr>
          <a:xfrm>
            <a:off x="498475" y="1377950"/>
            <a:ext cx="8115300" cy="4627563"/>
          </a:xfrm>
          <a:prstGeom prst="rect">
            <a:avLst/>
          </a:prstGeom>
          <a:ln w="12700">
            <a:miter lim="400000"/>
          </a:ln>
        </p:spPr>
      </p:pic>
      <p:pic>
        <p:nvPicPr>
          <p:cNvPr id="599" name="Picture 7" descr="Picture 7"/>
          <p:cNvPicPr>
            <a:picLocks noChangeAspect="1"/>
          </p:cNvPicPr>
          <p:nvPr/>
        </p:nvPicPr>
        <p:blipFill>
          <a:blip r:embed="rId6" cstate="print">
            <a:extLst/>
          </a:blip>
          <a:stretch>
            <a:fillRect/>
          </a:stretch>
        </p:blipFill>
        <p:spPr>
          <a:xfrm>
            <a:off x="498475" y="1377950"/>
            <a:ext cx="8115300" cy="4629150"/>
          </a:xfrm>
          <a:prstGeom prst="rect">
            <a:avLst/>
          </a:prstGeom>
          <a:ln w="12700">
            <a:miter lim="400000"/>
          </a:ln>
        </p:spPr>
      </p:pic>
      <p:pic>
        <p:nvPicPr>
          <p:cNvPr id="600" name="Picture 8" descr="Picture 8"/>
          <p:cNvPicPr>
            <a:picLocks noChangeAspect="1"/>
          </p:cNvPicPr>
          <p:nvPr/>
        </p:nvPicPr>
        <p:blipFill>
          <a:blip r:embed="rId7" cstate="print">
            <a:extLst/>
          </a:blip>
          <a:stretch>
            <a:fillRect/>
          </a:stretch>
        </p:blipFill>
        <p:spPr>
          <a:xfrm>
            <a:off x="498475" y="1377950"/>
            <a:ext cx="8115300" cy="4629150"/>
          </a:xfrm>
          <a:prstGeom prst="rect">
            <a:avLst/>
          </a:prstGeom>
          <a:ln w="12700">
            <a:miter lim="400000"/>
          </a:ln>
        </p:spPr>
      </p:pic>
      <p:sp>
        <p:nvSpPr>
          <p:cNvPr id="601" name="Title 2"/>
          <p:cNvSpPr txBox="1">
            <a:spLocks noGrp="1"/>
          </p:cNvSpPr>
          <p:nvPr>
            <p:ph type="title"/>
          </p:nvPr>
        </p:nvSpPr>
        <p:spPr>
          <a:xfrm>
            <a:off x="109268" y="11502"/>
            <a:ext cx="7873042" cy="1082903"/>
          </a:xfrm>
          <a:prstGeom prst="rect">
            <a:avLst/>
          </a:prstGeom>
        </p:spPr>
        <p:txBody>
          <a:bodyPr>
            <a:normAutofit fontScale="90000"/>
          </a:bodyPr>
          <a:lstStyle/>
          <a:p>
            <a:pPr defTabSz="438911">
              <a:lnSpc>
                <a:spcPts val="4000"/>
              </a:lnSpc>
              <a:spcBef>
                <a:spcPts val="1100"/>
              </a:spcBef>
              <a:defRPr sz="3455"/>
            </a:pPr>
            <a:r>
              <a:t>Old Palm Ave and Second Street</a:t>
            </a:r>
            <a:br/>
            <a:r>
              <a:rPr sz="2592"/>
              <a:t>Imperial Beach, CA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97"/>
                                        </p:tgtEl>
                                        <p:attrNameLst>
                                          <p:attrName>style.visibility</p:attrName>
                                        </p:attrNameLst>
                                      </p:cBhvr>
                                      <p:to>
                                        <p:strVal val="visible"/>
                                      </p:to>
                                    </p:set>
                                    <p:animEffect transition="in" filter="dissolve">
                                      <p:cBhvr>
                                        <p:cTn id="7" dur="500"/>
                                        <p:tgtEl>
                                          <p:spTgt spid="59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598"/>
                                        </p:tgtEl>
                                        <p:attrNameLst>
                                          <p:attrName>style.visibility</p:attrName>
                                        </p:attrNameLst>
                                      </p:cBhvr>
                                      <p:to>
                                        <p:strVal val="visible"/>
                                      </p:to>
                                    </p:set>
                                    <p:animEffect transition="in" filter="dissolve">
                                      <p:cBhvr>
                                        <p:cTn id="12" dur="500"/>
                                        <p:tgtEl>
                                          <p:spTgt spid="59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599"/>
                                        </p:tgtEl>
                                        <p:attrNameLst>
                                          <p:attrName>style.visibility</p:attrName>
                                        </p:attrNameLst>
                                      </p:cBhvr>
                                      <p:to>
                                        <p:strVal val="visible"/>
                                      </p:to>
                                    </p:set>
                                    <p:animEffect transition="in" filter="dissolve">
                                      <p:cBhvr>
                                        <p:cTn id="17" dur="500"/>
                                        <p:tgtEl>
                                          <p:spTgt spid="59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600"/>
                                        </p:tgtEl>
                                        <p:attrNameLst>
                                          <p:attrName>style.visibility</p:attrName>
                                        </p:attrNameLst>
                                      </p:cBhvr>
                                      <p:to>
                                        <p:strVal val="visible"/>
                                      </p:to>
                                    </p:set>
                                    <p:animEffect transition="in" filter="dissolve">
                                      <p:cBhvr>
                                        <p:cTn id="22" dur="5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7" grpId="1" animBg="1" advAuto="0"/>
      <p:bldP spid="598" grpId="2" animBg="1" advAuto="0"/>
      <p:bldP spid="599" grpId="3" animBg="1" advAuto="0"/>
      <p:bldP spid="600" grpId="4"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lide Number Placeholder 6"/>
          <p:cNvSpPr txBox="1">
            <a:spLocks noGrp="1"/>
          </p:cNvSpPr>
          <p:nvPr>
            <p:ph type="sldNum" sz="quarter" idx="2"/>
          </p:nvPr>
        </p:nvSpPr>
        <p:spPr>
          <a:xfrm>
            <a:off x="1240476" y="6620026"/>
            <a:ext cx="231563"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18</a:t>
            </a:fld>
            <a:endParaRPr/>
          </a:p>
        </p:txBody>
      </p:sp>
      <p:sp>
        <p:nvSpPr>
          <p:cNvPr id="606" name="Title 11"/>
          <p:cNvSpPr txBox="1">
            <a:spLocks noGrp="1"/>
          </p:cNvSpPr>
          <p:nvPr>
            <p:ph type="title"/>
          </p:nvPr>
        </p:nvSpPr>
        <p:spPr>
          <a:xfrm>
            <a:off x="109268" y="11502"/>
            <a:ext cx="7873042" cy="1082903"/>
          </a:xfrm>
          <a:prstGeom prst="rect">
            <a:avLst/>
          </a:prstGeom>
        </p:spPr>
        <p:txBody>
          <a:bodyPr>
            <a:normAutofit fontScale="90000"/>
          </a:bodyPr>
          <a:lstStyle/>
          <a:p>
            <a:pPr defTabSz="438911">
              <a:lnSpc>
                <a:spcPts val="4000"/>
              </a:lnSpc>
              <a:spcBef>
                <a:spcPts val="1100"/>
              </a:spcBef>
              <a:defRPr sz="3455"/>
            </a:pPr>
            <a:r>
              <a:t>Old Palm Ave and Second Street</a:t>
            </a:r>
            <a:br/>
            <a:r>
              <a:rPr sz="2592"/>
              <a:t>Imperial Beach, CA</a:t>
            </a:r>
          </a:p>
        </p:txBody>
      </p:sp>
      <p:grpSp>
        <p:nvGrpSpPr>
          <p:cNvPr id="609" name="Group 16"/>
          <p:cNvGrpSpPr/>
          <p:nvPr/>
        </p:nvGrpSpPr>
        <p:grpSpPr>
          <a:xfrm>
            <a:off x="76200" y="1878013"/>
            <a:ext cx="8982075" cy="2520951"/>
            <a:chOff x="0" y="0"/>
            <a:chExt cx="8982074" cy="2520950"/>
          </a:xfrm>
        </p:grpSpPr>
        <p:pic>
          <p:nvPicPr>
            <p:cNvPr id="607" name="Picture 10" descr="Picture 10"/>
            <p:cNvPicPr>
              <a:picLocks noChangeAspect="1"/>
            </p:cNvPicPr>
            <p:nvPr/>
          </p:nvPicPr>
          <p:blipFill>
            <a:blip r:embed="rId2" cstate="print">
              <a:extLst/>
            </a:blip>
            <a:stretch>
              <a:fillRect/>
            </a:stretch>
          </p:blipFill>
          <p:spPr>
            <a:xfrm>
              <a:off x="0" y="0"/>
              <a:ext cx="4417162" cy="2519410"/>
            </a:xfrm>
            <a:prstGeom prst="rect">
              <a:avLst/>
            </a:prstGeom>
            <a:ln w="12700" cap="flat">
              <a:solidFill>
                <a:srgbClr val="FFCC00"/>
              </a:solidFill>
              <a:prstDash val="solid"/>
              <a:miter lim="800000"/>
            </a:ln>
            <a:effectLst/>
          </p:spPr>
        </p:pic>
        <p:pic>
          <p:nvPicPr>
            <p:cNvPr id="608" name="Picture 14" descr="Picture 14"/>
            <p:cNvPicPr>
              <a:picLocks noChangeAspect="1"/>
            </p:cNvPicPr>
            <p:nvPr/>
          </p:nvPicPr>
          <p:blipFill>
            <a:blip r:embed="rId3" cstate="print">
              <a:extLst/>
            </a:blip>
            <a:stretch>
              <a:fillRect/>
            </a:stretch>
          </p:blipFill>
          <p:spPr>
            <a:xfrm>
              <a:off x="4564913" y="0"/>
              <a:ext cx="4417162" cy="2520950"/>
            </a:xfrm>
            <a:prstGeom prst="rect">
              <a:avLst/>
            </a:prstGeom>
            <a:ln w="12700" cap="flat">
              <a:solidFill>
                <a:srgbClr val="FFCC00"/>
              </a:solidFill>
              <a:prstDash val="solid"/>
              <a:miter lim="800000"/>
            </a:ln>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Rectangle 2"/>
          <p:cNvSpPr txBox="1">
            <a:spLocks noGrp="1"/>
          </p:cNvSpPr>
          <p:nvPr>
            <p:ph type="title"/>
          </p:nvPr>
        </p:nvSpPr>
        <p:spPr>
          <a:xfrm>
            <a:off x="149523" y="274638"/>
            <a:ext cx="8537277" cy="1143001"/>
          </a:xfrm>
          <a:prstGeom prst="rect">
            <a:avLst/>
          </a:prstGeom>
        </p:spPr>
        <p:txBody>
          <a:bodyPr>
            <a:normAutofit fontScale="90000"/>
          </a:bodyPr>
          <a:lstStyle/>
          <a:p>
            <a:pPr defTabSz="425195">
              <a:lnSpc>
                <a:spcPts val="4200"/>
              </a:lnSpc>
              <a:defRPr sz="2604"/>
            </a:pPr>
            <a:r>
              <a:t>Carlsbad Village Coaster Station – </a:t>
            </a:r>
            <a:br/>
            <a:r>
              <a:t>Downtown Carlsbad, CA </a:t>
            </a:r>
          </a:p>
        </p:txBody>
      </p:sp>
      <p:sp>
        <p:nvSpPr>
          <p:cNvPr id="612" name="Slide Number Placeholder 2"/>
          <p:cNvSpPr txBox="1">
            <a:spLocks noGrp="1"/>
          </p:cNvSpPr>
          <p:nvPr>
            <p:ph type="sldNum" sz="quarter" idx="2"/>
          </p:nvPr>
        </p:nvSpPr>
        <p:spPr>
          <a:xfrm>
            <a:off x="-1" y="6645215"/>
            <a:ext cx="245404"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latin typeface="Arial"/>
                <a:ea typeface="Arial"/>
                <a:cs typeface="Arial"/>
                <a:sym typeface="Arial"/>
              </a:defRPr>
            </a:lvl1pPr>
          </a:lstStyle>
          <a:p>
            <a:fld id="{86CB4B4D-7CA3-9044-876B-883B54F8677D}" type="slidenum">
              <a:rPr/>
              <a:pPr/>
              <a:t>19</a:t>
            </a:fld>
            <a:endParaRPr/>
          </a:p>
        </p:txBody>
      </p:sp>
      <p:sp>
        <p:nvSpPr>
          <p:cNvPr id="613" name="Text Placeholder 11"/>
          <p:cNvSpPr txBox="1">
            <a:spLocks noGrp="1"/>
          </p:cNvSpPr>
          <p:nvPr>
            <p:ph type="body" sz="quarter" idx="1"/>
          </p:nvPr>
        </p:nvSpPr>
        <p:spPr>
          <a:xfrm>
            <a:off x="460075" y="6619337"/>
            <a:ext cx="7504413" cy="238665"/>
          </a:xfrm>
          <a:prstGeom prst="rect">
            <a:avLst/>
          </a:prstGeom>
        </p:spPr>
        <p:txBody>
          <a:bodyPr>
            <a:normAutofit lnSpcReduction="10000"/>
          </a:bodyPr>
          <a:lstStyle/>
          <a:p>
            <a:pPr marL="0" indent="0">
              <a:spcBef>
                <a:spcPts val="200"/>
              </a:spcBef>
              <a:buSzTx/>
              <a:buNone/>
              <a:defRPr sz="1000" cap="all" spc="120">
                <a:solidFill>
                  <a:srgbClr val="313131"/>
                </a:solidFill>
              </a:defRPr>
            </a:pPr>
            <a:endParaRPr/>
          </a:p>
        </p:txBody>
      </p:sp>
      <p:pic>
        <p:nvPicPr>
          <p:cNvPr id="614" name="Picture 1" descr="Picture 1"/>
          <p:cNvPicPr>
            <a:picLocks noChangeAspect="1"/>
          </p:cNvPicPr>
          <p:nvPr/>
        </p:nvPicPr>
        <p:blipFill>
          <a:blip r:embed="rId2" cstate="print">
            <a:extLst/>
          </a:blip>
          <a:stretch>
            <a:fillRect/>
          </a:stretch>
        </p:blipFill>
        <p:spPr>
          <a:xfrm>
            <a:off x="0" y="1687284"/>
            <a:ext cx="9144000" cy="3483430"/>
          </a:xfrm>
          <a:prstGeom prst="rect">
            <a:avLst/>
          </a:prstGeom>
          <a:ln w="12700">
            <a:solidFill>
              <a:srgbClr val="FFCC00"/>
            </a:solidFill>
            <a:miter/>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Picture 2" descr="Picture 2"/>
          <p:cNvPicPr>
            <a:picLocks noChangeAspect="1"/>
          </p:cNvPicPr>
          <p:nvPr/>
        </p:nvPicPr>
        <p:blipFill>
          <a:blip r:embed="rId2" cstate="print">
            <a:extLst/>
          </a:blip>
          <a:srcRect t="4880" r="1534" b="728"/>
          <a:stretch>
            <a:fillRect/>
          </a:stretch>
        </p:blipFill>
        <p:spPr>
          <a:xfrm>
            <a:off x="580264" y="1112140"/>
            <a:ext cx="7973187" cy="5155311"/>
          </a:xfrm>
          <a:prstGeom prst="rect">
            <a:avLst/>
          </a:prstGeom>
          <a:ln w="12700">
            <a:miter lim="400000"/>
          </a:ln>
        </p:spPr>
      </p:pic>
      <p:sp>
        <p:nvSpPr>
          <p:cNvPr id="305" name="Title 1"/>
          <p:cNvSpPr txBox="1">
            <a:spLocks noGrp="1"/>
          </p:cNvSpPr>
          <p:nvPr>
            <p:ph type="title"/>
          </p:nvPr>
        </p:nvSpPr>
        <p:spPr>
          <a:xfrm>
            <a:off x="109268" y="11502"/>
            <a:ext cx="7873042" cy="1082903"/>
          </a:xfrm>
          <a:prstGeom prst="rect">
            <a:avLst/>
          </a:prstGeom>
        </p:spPr>
        <p:txBody>
          <a:bodyPr/>
          <a:lstStyle/>
          <a:p>
            <a:r>
              <a:t>San Diego Region</a:t>
            </a:r>
          </a:p>
        </p:txBody>
      </p:sp>
      <p:sp>
        <p:nvSpPr>
          <p:cNvPr id="306" name="Slide Number Placeholder 1"/>
          <p:cNvSpPr txBox="1">
            <a:spLocks noGrp="1"/>
          </p:cNvSpPr>
          <p:nvPr>
            <p:ph type="sldNum" sz="quarter" idx="2"/>
          </p:nvPr>
        </p:nvSpPr>
        <p:spPr>
          <a:xfrm>
            <a:off x="1240476" y="6620028"/>
            <a:ext cx="167852"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Rectangle 2"/>
          <p:cNvSpPr txBox="1">
            <a:spLocks noGrp="1"/>
          </p:cNvSpPr>
          <p:nvPr>
            <p:ph type="title"/>
          </p:nvPr>
        </p:nvSpPr>
        <p:spPr>
          <a:xfrm>
            <a:off x="149523" y="274638"/>
            <a:ext cx="8537277" cy="1143001"/>
          </a:xfrm>
          <a:prstGeom prst="rect">
            <a:avLst/>
          </a:prstGeom>
        </p:spPr>
        <p:txBody>
          <a:bodyPr>
            <a:normAutofit fontScale="90000"/>
          </a:bodyPr>
          <a:lstStyle/>
          <a:p>
            <a:pPr defTabSz="425195">
              <a:lnSpc>
                <a:spcPts val="4200"/>
              </a:lnSpc>
              <a:defRPr sz="2604"/>
            </a:pPr>
            <a:r>
              <a:t>Carlsbad Village Coaster Station – </a:t>
            </a:r>
            <a:br/>
            <a:r>
              <a:t>Downtown Carlsbad, CA </a:t>
            </a:r>
          </a:p>
        </p:txBody>
      </p:sp>
      <p:sp>
        <p:nvSpPr>
          <p:cNvPr id="617" name="Slide Number Placeholder 2"/>
          <p:cNvSpPr txBox="1">
            <a:spLocks noGrp="1"/>
          </p:cNvSpPr>
          <p:nvPr>
            <p:ph type="sldNum" sz="quarter" idx="2"/>
          </p:nvPr>
        </p:nvSpPr>
        <p:spPr>
          <a:xfrm>
            <a:off x="-1" y="6645215"/>
            <a:ext cx="245404"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latin typeface="Arial"/>
                <a:ea typeface="Arial"/>
                <a:cs typeface="Arial"/>
                <a:sym typeface="Arial"/>
              </a:defRPr>
            </a:lvl1pPr>
          </a:lstStyle>
          <a:p>
            <a:fld id="{86CB4B4D-7CA3-9044-876B-883B54F8677D}" type="slidenum">
              <a:rPr/>
              <a:pPr/>
              <a:t>20</a:t>
            </a:fld>
            <a:endParaRPr/>
          </a:p>
        </p:txBody>
      </p:sp>
      <p:sp>
        <p:nvSpPr>
          <p:cNvPr id="618" name="Text Placeholder 11"/>
          <p:cNvSpPr txBox="1">
            <a:spLocks noGrp="1"/>
          </p:cNvSpPr>
          <p:nvPr>
            <p:ph type="body" sz="quarter" idx="1"/>
          </p:nvPr>
        </p:nvSpPr>
        <p:spPr>
          <a:xfrm>
            <a:off x="460075" y="6619337"/>
            <a:ext cx="7504413" cy="238665"/>
          </a:xfrm>
          <a:prstGeom prst="rect">
            <a:avLst/>
          </a:prstGeom>
        </p:spPr>
        <p:txBody>
          <a:bodyPr>
            <a:normAutofit lnSpcReduction="10000"/>
          </a:bodyPr>
          <a:lstStyle/>
          <a:p>
            <a:pPr marL="0" indent="0">
              <a:spcBef>
                <a:spcPts val="200"/>
              </a:spcBef>
              <a:buSzTx/>
              <a:buNone/>
              <a:defRPr sz="1000" cap="all" spc="120">
                <a:solidFill>
                  <a:srgbClr val="313131"/>
                </a:solidFill>
              </a:defRPr>
            </a:pPr>
            <a:endParaRPr/>
          </a:p>
        </p:txBody>
      </p:sp>
      <p:pic>
        <p:nvPicPr>
          <p:cNvPr id="619" name="Picture 6" descr="Picture 6"/>
          <p:cNvPicPr>
            <a:picLocks noChangeAspect="1"/>
          </p:cNvPicPr>
          <p:nvPr/>
        </p:nvPicPr>
        <p:blipFill>
          <a:blip r:embed="rId2" cstate="print">
            <a:extLst/>
          </a:blip>
          <a:stretch>
            <a:fillRect/>
          </a:stretch>
        </p:blipFill>
        <p:spPr>
          <a:xfrm>
            <a:off x="0" y="1687284"/>
            <a:ext cx="9144000" cy="3483430"/>
          </a:xfrm>
          <a:prstGeom prst="rect">
            <a:avLst/>
          </a:prstGeom>
          <a:ln w="12700">
            <a:solidFill>
              <a:srgbClr val="FFCC00"/>
            </a:solidFill>
            <a:miter/>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Rectangle 2"/>
          <p:cNvSpPr txBox="1">
            <a:spLocks noGrp="1"/>
          </p:cNvSpPr>
          <p:nvPr>
            <p:ph type="title"/>
          </p:nvPr>
        </p:nvSpPr>
        <p:spPr>
          <a:xfrm>
            <a:off x="149523" y="274638"/>
            <a:ext cx="8537277" cy="1143001"/>
          </a:xfrm>
          <a:prstGeom prst="rect">
            <a:avLst/>
          </a:prstGeom>
        </p:spPr>
        <p:txBody>
          <a:bodyPr>
            <a:normAutofit fontScale="90000"/>
          </a:bodyPr>
          <a:lstStyle/>
          <a:p>
            <a:pPr defTabSz="425195">
              <a:lnSpc>
                <a:spcPts val="4200"/>
              </a:lnSpc>
              <a:defRPr sz="2604"/>
            </a:pPr>
            <a:r>
              <a:t>Carlsbad Village Coaster Station – </a:t>
            </a:r>
            <a:br/>
            <a:r>
              <a:t>Downtown Carlsbad, CA </a:t>
            </a:r>
          </a:p>
        </p:txBody>
      </p:sp>
      <p:sp>
        <p:nvSpPr>
          <p:cNvPr id="622" name="Slide Number Placeholder 2"/>
          <p:cNvSpPr txBox="1">
            <a:spLocks noGrp="1"/>
          </p:cNvSpPr>
          <p:nvPr>
            <p:ph type="sldNum" sz="quarter" idx="2"/>
          </p:nvPr>
        </p:nvSpPr>
        <p:spPr>
          <a:xfrm>
            <a:off x="-1" y="6645215"/>
            <a:ext cx="245404"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latin typeface="Arial"/>
                <a:ea typeface="Arial"/>
                <a:cs typeface="Arial"/>
                <a:sym typeface="Arial"/>
              </a:defRPr>
            </a:lvl1pPr>
          </a:lstStyle>
          <a:p>
            <a:fld id="{86CB4B4D-7CA3-9044-876B-883B54F8677D}" type="slidenum">
              <a:rPr/>
              <a:pPr/>
              <a:t>21</a:t>
            </a:fld>
            <a:endParaRPr/>
          </a:p>
        </p:txBody>
      </p:sp>
      <p:sp>
        <p:nvSpPr>
          <p:cNvPr id="623" name="Text Placeholder 11"/>
          <p:cNvSpPr txBox="1">
            <a:spLocks noGrp="1"/>
          </p:cNvSpPr>
          <p:nvPr>
            <p:ph type="body" sz="quarter" idx="1"/>
          </p:nvPr>
        </p:nvSpPr>
        <p:spPr>
          <a:xfrm>
            <a:off x="460075" y="6619337"/>
            <a:ext cx="7504413" cy="238665"/>
          </a:xfrm>
          <a:prstGeom prst="rect">
            <a:avLst/>
          </a:prstGeom>
        </p:spPr>
        <p:txBody>
          <a:bodyPr>
            <a:normAutofit lnSpcReduction="10000"/>
          </a:bodyPr>
          <a:lstStyle/>
          <a:p>
            <a:pPr marL="0" indent="0">
              <a:spcBef>
                <a:spcPts val="200"/>
              </a:spcBef>
              <a:buSzTx/>
              <a:buNone/>
              <a:defRPr sz="1000" cap="all" spc="120">
                <a:solidFill>
                  <a:srgbClr val="313131"/>
                </a:solidFill>
              </a:defRPr>
            </a:pPr>
            <a:endParaRPr/>
          </a:p>
        </p:txBody>
      </p:sp>
      <p:pic>
        <p:nvPicPr>
          <p:cNvPr id="624" name="Picture 6" descr="Picture 6"/>
          <p:cNvPicPr>
            <a:picLocks noChangeAspect="1"/>
          </p:cNvPicPr>
          <p:nvPr/>
        </p:nvPicPr>
        <p:blipFill>
          <a:blip r:embed="rId2" cstate="print">
            <a:extLst/>
          </a:blip>
          <a:stretch>
            <a:fillRect/>
          </a:stretch>
        </p:blipFill>
        <p:spPr>
          <a:xfrm>
            <a:off x="0" y="1687284"/>
            <a:ext cx="9144000" cy="3483430"/>
          </a:xfrm>
          <a:prstGeom prst="rect">
            <a:avLst/>
          </a:prstGeom>
          <a:ln w="12700">
            <a:solidFill>
              <a:srgbClr val="FFCC00"/>
            </a:solidFill>
            <a:miter/>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Rectangle 2"/>
          <p:cNvSpPr txBox="1">
            <a:spLocks noGrp="1"/>
          </p:cNvSpPr>
          <p:nvPr>
            <p:ph type="title"/>
          </p:nvPr>
        </p:nvSpPr>
        <p:spPr>
          <a:xfrm>
            <a:off x="149523" y="274638"/>
            <a:ext cx="8537277" cy="1143001"/>
          </a:xfrm>
          <a:prstGeom prst="rect">
            <a:avLst/>
          </a:prstGeom>
        </p:spPr>
        <p:txBody>
          <a:bodyPr>
            <a:normAutofit fontScale="90000"/>
          </a:bodyPr>
          <a:lstStyle/>
          <a:p>
            <a:pPr defTabSz="425195">
              <a:lnSpc>
                <a:spcPts val="4200"/>
              </a:lnSpc>
              <a:defRPr sz="2604"/>
            </a:pPr>
            <a:r>
              <a:t>Carlsbad Village Coaster Station – </a:t>
            </a:r>
            <a:br/>
            <a:r>
              <a:t>Downtown Carlsbad, CA </a:t>
            </a:r>
          </a:p>
        </p:txBody>
      </p:sp>
      <p:sp>
        <p:nvSpPr>
          <p:cNvPr id="627" name="Slide Number Placeholder 2"/>
          <p:cNvSpPr txBox="1">
            <a:spLocks noGrp="1"/>
          </p:cNvSpPr>
          <p:nvPr>
            <p:ph type="sldNum" sz="quarter" idx="2"/>
          </p:nvPr>
        </p:nvSpPr>
        <p:spPr>
          <a:xfrm>
            <a:off x="-1" y="6645215"/>
            <a:ext cx="245404"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latin typeface="Arial"/>
                <a:ea typeface="Arial"/>
                <a:cs typeface="Arial"/>
                <a:sym typeface="Arial"/>
              </a:defRPr>
            </a:lvl1pPr>
          </a:lstStyle>
          <a:p>
            <a:fld id="{86CB4B4D-7CA3-9044-876B-883B54F8677D}" type="slidenum">
              <a:rPr/>
              <a:pPr/>
              <a:t>22</a:t>
            </a:fld>
            <a:endParaRPr/>
          </a:p>
        </p:txBody>
      </p:sp>
      <p:sp>
        <p:nvSpPr>
          <p:cNvPr id="628" name="Text Placeholder 11"/>
          <p:cNvSpPr txBox="1">
            <a:spLocks noGrp="1"/>
          </p:cNvSpPr>
          <p:nvPr>
            <p:ph type="body" sz="quarter" idx="1"/>
          </p:nvPr>
        </p:nvSpPr>
        <p:spPr>
          <a:xfrm>
            <a:off x="460075" y="6619337"/>
            <a:ext cx="7504413" cy="238665"/>
          </a:xfrm>
          <a:prstGeom prst="rect">
            <a:avLst/>
          </a:prstGeom>
        </p:spPr>
        <p:txBody>
          <a:bodyPr>
            <a:normAutofit lnSpcReduction="10000"/>
          </a:bodyPr>
          <a:lstStyle/>
          <a:p>
            <a:pPr marL="0" indent="0">
              <a:spcBef>
                <a:spcPts val="200"/>
              </a:spcBef>
              <a:buSzTx/>
              <a:buNone/>
              <a:defRPr sz="1000" cap="all" spc="120">
                <a:solidFill>
                  <a:srgbClr val="313131"/>
                </a:solidFill>
              </a:defRPr>
            </a:pPr>
            <a:endParaRPr/>
          </a:p>
        </p:txBody>
      </p:sp>
      <p:pic>
        <p:nvPicPr>
          <p:cNvPr id="629" name="Picture 2" descr="Picture 2"/>
          <p:cNvPicPr>
            <a:picLocks noChangeAspect="1"/>
          </p:cNvPicPr>
          <p:nvPr/>
        </p:nvPicPr>
        <p:blipFill>
          <a:blip r:embed="rId2" cstate="print">
            <a:extLst/>
          </a:blip>
          <a:stretch>
            <a:fillRect/>
          </a:stretch>
        </p:blipFill>
        <p:spPr>
          <a:xfrm>
            <a:off x="0" y="1687284"/>
            <a:ext cx="9144000" cy="3483430"/>
          </a:xfrm>
          <a:prstGeom prst="rect">
            <a:avLst/>
          </a:prstGeom>
          <a:ln w="12700">
            <a:solidFill>
              <a:srgbClr val="FFCC00"/>
            </a:solidFill>
            <a:miter/>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Rectangle 2"/>
          <p:cNvSpPr txBox="1">
            <a:spLocks noGrp="1"/>
          </p:cNvSpPr>
          <p:nvPr>
            <p:ph type="title"/>
          </p:nvPr>
        </p:nvSpPr>
        <p:spPr>
          <a:xfrm>
            <a:off x="149523" y="274638"/>
            <a:ext cx="8537277" cy="1143001"/>
          </a:xfrm>
          <a:prstGeom prst="rect">
            <a:avLst/>
          </a:prstGeom>
        </p:spPr>
        <p:txBody>
          <a:bodyPr anchor="t"/>
          <a:lstStyle/>
          <a:p>
            <a:pPr>
              <a:lnSpc>
                <a:spcPts val="3300"/>
              </a:lnSpc>
              <a:defRPr sz="3200"/>
            </a:pPr>
            <a:r>
              <a:t>Carlsbad Village Coaster Station – </a:t>
            </a:r>
            <a:br/>
            <a:r>
              <a:t>Downtown Carlsbad, CA </a:t>
            </a:r>
          </a:p>
        </p:txBody>
      </p:sp>
      <p:sp>
        <p:nvSpPr>
          <p:cNvPr id="632" name="Slide Number Placeholder 2"/>
          <p:cNvSpPr txBox="1">
            <a:spLocks noGrp="1"/>
          </p:cNvSpPr>
          <p:nvPr>
            <p:ph type="sldNum" sz="quarter" idx="2"/>
          </p:nvPr>
        </p:nvSpPr>
        <p:spPr>
          <a:xfrm>
            <a:off x="-1" y="6645215"/>
            <a:ext cx="245404"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latin typeface="Arial"/>
                <a:ea typeface="Arial"/>
                <a:cs typeface="Arial"/>
                <a:sym typeface="Arial"/>
              </a:defRPr>
            </a:lvl1pPr>
          </a:lstStyle>
          <a:p>
            <a:fld id="{86CB4B4D-7CA3-9044-876B-883B54F8677D}" type="slidenum">
              <a:rPr/>
              <a:pPr/>
              <a:t>23</a:t>
            </a:fld>
            <a:endParaRPr/>
          </a:p>
        </p:txBody>
      </p:sp>
      <p:sp>
        <p:nvSpPr>
          <p:cNvPr id="633" name="Text Placeholder 11"/>
          <p:cNvSpPr txBox="1">
            <a:spLocks noGrp="1"/>
          </p:cNvSpPr>
          <p:nvPr>
            <p:ph type="body" sz="quarter" idx="1"/>
          </p:nvPr>
        </p:nvSpPr>
        <p:spPr>
          <a:xfrm>
            <a:off x="460075" y="6619337"/>
            <a:ext cx="7504413" cy="238665"/>
          </a:xfrm>
          <a:prstGeom prst="rect">
            <a:avLst/>
          </a:prstGeom>
        </p:spPr>
        <p:txBody>
          <a:bodyPr>
            <a:normAutofit lnSpcReduction="10000"/>
          </a:bodyPr>
          <a:lstStyle/>
          <a:p>
            <a:pPr marL="0" indent="0">
              <a:spcBef>
                <a:spcPts val="200"/>
              </a:spcBef>
              <a:buSzTx/>
              <a:buNone/>
              <a:defRPr sz="1000" cap="all" spc="120">
                <a:solidFill>
                  <a:srgbClr val="313131"/>
                </a:solidFill>
              </a:defRPr>
            </a:pPr>
            <a:endParaRPr/>
          </a:p>
        </p:txBody>
      </p:sp>
      <p:pic>
        <p:nvPicPr>
          <p:cNvPr id="634" name="Picture 1" descr="Picture 1"/>
          <p:cNvPicPr>
            <a:picLocks noChangeAspect="1"/>
          </p:cNvPicPr>
          <p:nvPr/>
        </p:nvPicPr>
        <p:blipFill>
          <a:blip r:embed="rId2" cstate="print">
            <a:extLst/>
          </a:blip>
          <a:stretch>
            <a:fillRect/>
          </a:stretch>
        </p:blipFill>
        <p:spPr>
          <a:xfrm>
            <a:off x="1159564" y="1216202"/>
            <a:ext cx="6824870" cy="2599952"/>
          </a:xfrm>
          <a:prstGeom prst="rect">
            <a:avLst/>
          </a:prstGeom>
          <a:ln w="12700">
            <a:solidFill>
              <a:srgbClr val="FFCC00"/>
            </a:solidFill>
            <a:miter/>
          </a:ln>
        </p:spPr>
      </p:pic>
      <p:pic>
        <p:nvPicPr>
          <p:cNvPr id="635" name="Picture 5" descr="Picture 5"/>
          <p:cNvPicPr>
            <a:picLocks noChangeAspect="1"/>
          </p:cNvPicPr>
          <p:nvPr/>
        </p:nvPicPr>
        <p:blipFill>
          <a:blip r:embed="rId3" cstate="print">
            <a:extLst/>
          </a:blip>
          <a:stretch>
            <a:fillRect/>
          </a:stretch>
        </p:blipFill>
        <p:spPr>
          <a:xfrm>
            <a:off x="1159564" y="3889038"/>
            <a:ext cx="6824870" cy="2599952"/>
          </a:xfrm>
          <a:prstGeom prst="rect">
            <a:avLst/>
          </a:prstGeom>
          <a:ln w="12700">
            <a:solidFill>
              <a:srgbClr val="FFCC00"/>
            </a:solidFill>
            <a:miter/>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Text Placeholder 9"/>
          <p:cNvSpPr txBox="1">
            <a:spLocks noGrp="1"/>
          </p:cNvSpPr>
          <p:nvPr>
            <p:ph type="body" idx="1"/>
          </p:nvPr>
        </p:nvSpPr>
        <p:spPr>
          <a:xfrm>
            <a:off x="63260" y="1600200"/>
            <a:ext cx="8873706" cy="4525963"/>
          </a:xfrm>
          <a:prstGeom prst="rect">
            <a:avLst/>
          </a:prstGeom>
        </p:spPr>
        <p:txBody>
          <a:bodyPr/>
          <a:lstStyle>
            <a:lvl1pPr marL="0" indent="0">
              <a:buSzTx/>
              <a:buNone/>
              <a:defRPr>
                <a:solidFill>
                  <a:srgbClr val="656565"/>
                </a:solidFill>
              </a:defRPr>
            </a:lvl1pPr>
          </a:lstStyle>
          <a:p>
            <a:r>
              <a:t>COMPLETE STREETS IN THE CITY OF CHULA VISTA</a:t>
            </a:r>
          </a:p>
        </p:txBody>
      </p:sp>
      <p:sp>
        <p:nvSpPr>
          <p:cNvPr id="638" name="Slide Number Placeholder 5"/>
          <p:cNvSpPr txBox="1">
            <a:spLocks noGrp="1"/>
          </p:cNvSpPr>
          <p:nvPr>
            <p:ph type="sldNum" sz="quarter" idx="2"/>
          </p:nvPr>
        </p:nvSpPr>
        <p:spPr>
          <a:xfrm>
            <a:off x="-1" y="6621150"/>
            <a:ext cx="237343" cy="2311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3B3B3B"/>
                </a:solidFill>
              </a:defRPr>
            </a:lvl1pPr>
          </a:lstStyle>
          <a:p>
            <a:fld id="{86CB4B4D-7CA3-9044-876B-883B54F8677D}" type="slidenum">
              <a:rPr/>
              <a:pPr/>
              <a:t>24</a:t>
            </a:fld>
            <a:endParaRPr/>
          </a:p>
        </p:txBody>
      </p:sp>
      <p:sp>
        <p:nvSpPr>
          <p:cNvPr id="639" name="Title 3"/>
          <p:cNvSpPr txBox="1"/>
          <p:nvPr/>
        </p:nvSpPr>
        <p:spPr>
          <a:xfrm>
            <a:off x="91440" y="91440"/>
            <a:ext cx="6180181" cy="1031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C00000"/>
                </a:solidFill>
              </a:defRPr>
            </a:lvl1pPr>
          </a:lstStyle>
          <a:p>
            <a:r>
              <a:t>Chula Vista: Third Avenue – Before</a:t>
            </a:r>
          </a:p>
        </p:txBody>
      </p:sp>
      <p:sp>
        <p:nvSpPr>
          <p:cNvPr id="640" name="Rectangle 10"/>
          <p:cNvSpPr txBox="1"/>
          <p:nvPr/>
        </p:nvSpPr>
        <p:spPr>
          <a:xfrm>
            <a:off x="136019" y="535667"/>
            <a:ext cx="3516090"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b="1">
                <a:solidFill>
                  <a:srgbClr val="797979"/>
                </a:solidFill>
              </a:defRPr>
            </a:lvl1pPr>
          </a:lstStyle>
          <a:p>
            <a:r>
              <a:t>Looking south towards H Street</a:t>
            </a:r>
          </a:p>
        </p:txBody>
      </p:sp>
      <p:pic>
        <p:nvPicPr>
          <p:cNvPr id="641" name="Picture 2" descr="Picture 2"/>
          <p:cNvPicPr>
            <a:picLocks noChangeAspect="1"/>
          </p:cNvPicPr>
          <p:nvPr/>
        </p:nvPicPr>
        <p:blipFill>
          <a:blip r:embed="rId2" cstate="print">
            <a:extLst/>
          </a:blip>
          <a:srcRect b="6797"/>
          <a:stretch>
            <a:fillRect/>
          </a:stretch>
        </p:blipFill>
        <p:spPr>
          <a:xfrm>
            <a:off x="0" y="885306"/>
            <a:ext cx="9144000" cy="5693303"/>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 name="Picture 2" descr="Picture 2"/>
          <p:cNvPicPr>
            <a:picLocks noChangeAspect="1"/>
          </p:cNvPicPr>
          <p:nvPr/>
        </p:nvPicPr>
        <p:blipFill>
          <a:blip r:embed="rId2" cstate="print">
            <a:extLst/>
          </a:blip>
          <a:stretch>
            <a:fillRect/>
          </a:stretch>
        </p:blipFill>
        <p:spPr>
          <a:xfrm>
            <a:off x="0" y="732615"/>
            <a:ext cx="8553833" cy="5721533"/>
          </a:xfrm>
          <a:prstGeom prst="rect">
            <a:avLst/>
          </a:prstGeom>
          <a:ln w="12700">
            <a:miter lim="400000"/>
          </a:ln>
        </p:spPr>
      </p:pic>
      <p:grpSp>
        <p:nvGrpSpPr>
          <p:cNvPr id="646" name="Group 2"/>
          <p:cNvGrpSpPr/>
          <p:nvPr/>
        </p:nvGrpSpPr>
        <p:grpSpPr>
          <a:xfrm>
            <a:off x="6009930" y="116478"/>
            <a:ext cx="2992555" cy="2011792"/>
            <a:chOff x="0" y="0"/>
            <a:chExt cx="2992554" cy="2011790"/>
          </a:xfrm>
        </p:grpSpPr>
        <p:pic>
          <p:nvPicPr>
            <p:cNvPr id="644" name="Picture 2" descr="Picture 2"/>
            <p:cNvPicPr>
              <a:picLocks noChangeAspect="1"/>
            </p:cNvPicPr>
            <p:nvPr/>
          </p:nvPicPr>
          <p:blipFill>
            <a:blip r:embed="rId3" cstate="print">
              <a:extLst/>
            </a:blip>
            <a:stretch>
              <a:fillRect/>
            </a:stretch>
          </p:blipFill>
          <p:spPr>
            <a:xfrm>
              <a:off x="0" y="0"/>
              <a:ext cx="2992555" cy="1986039"/>
            </a:xfrm>
            <a:prstGeom prst="rect">
              <a:avLst/>
            </a:prstGeom>
            <a:ln w="12700" cap="flat">
              <a:solidFill>
                <a:srgbClr val="FFFFFF"/>
              </a:solidFill>
              <a:prstDash val="solid"/>
              <a:miter lim="800000"/>
            </a:ln>
            <a:effectLst>
              <a:outerShdw blurRad="292100" dist="139700" dir="2700000" rotWithShape="0">
                <a:srgbClr val="333333">
                  <a:alpha val="64999"/>
                </a:srgbClr>
              </a:outerShdw>
            </a:effectLst>
          </p:spPr>
        </p:pic>
        <p:sp>
          <p:nvSpPr>
            <p:cNvPr id="645" name="Rectangle 7"/>
            <p:cNvSpPr txBox="1"/>
            <p:nvPr/>
          </p:nvSpPr>
          <p:spPr>
            <a:xfrm>
              <a:off x="0" y="1450450"/>
              <a:ext cx="1417440" cy="561341"/>
            </a:xfrm>
            <a:prstGeom prst="rect">
              <a:avLst/>
            </a:prstGeom>
            <a:noFill/>
            <a:ln w="12700" cap="flat">
              <a:noFill/>
              <a:miter lim="400000"/>
            </a:ln>
            <a:effectLst>
              <a:outerShdw blurRad="50800" dist="38100" dir="81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3200" b="1">
                  <a:solidFill>
                    <a:srgbClr val="FFC000"/>
                  </a:solidFill>
                </a:defRPr>
              </a:lvl1pPr>
            </a:lstStyle>
            <a:p>
              <a:r>
                <a:t>Before</a:t>
              </a:r>
            </a:p>
          </p:txBody>
        </p:sp>
      </p:grpSp>
      <p:sp>
        <p:nvSpPr>
          <p:cNvPr id="647" name="Title 3"/>
          <p:cNvSpPr txBox="1">
            <a:spLocks noGrp="1"/>
          </p:cNvSpPr>
          <p:nvPr>
            <p:ph type="title"/>
          </p:nvPr>
        </p:nvSpPr>
        <p:spPr>
          <a:xfrm>
            <a:off x="91439" y="91958"/>
            <a:ext cx="6743939" cy="664987"/>
          </a:xfrm>
          <a:prstGeom prst="rect">
            <a:avLst/>
          </a:prstGeom>
        </p:spPr>
        <p:txBody>
          <a:bodyPr anchor="t">
            <a:normAutofit fontScale="90000"/>
          </a:bodyPr>
          <a:lstStyle>
            <a:lvl1pPr>
              <a:defRPr sz="2800"/>
            </a:lvl1pPr>
          </a:lstStyle>
          <a:p>
            <a:r>
              <a:t>Chula Vista: Third Avenue – After</a:t>
            </a:r>
          </a:p>
        </p:txBody>
      </p:sp>
      <p:sp>
        <p:nvSpPr>
          <p:cNvPr id="648" name="Text Placeholder 9"/>
          <p:cNvSpPr txBox="1">
            <a:spLocks noGrp="1"/>
          </p:cNvSpPr>
          <p:nvPr>
            <p:ph type="body" sz="quarter" idx="1"/>
          </p:nvPr>
        </p:nvSpPr>
        <p:spPr>
          <a:xfrm>
            <a:off x="460075" y="6619337"/>
            <a:ext cx="7504413" cy="238665"/>
          </a:xfrm>
          <a:prstGeom prst="rect">
            <a:avLst/>
          </a:prstGeom>
        </p:spPr>
        <p:txBody>
          <a:bodyPr>
            <a:normAutofit lnSpcReduction="10000"/>
          </a:bodyPr>
          <a:lstStyle>
            <a:lvl1pPr marL="0" indent="0">
              <a:spcBef>
                <a:spcPts val="200"/>
              </a:spcBef>
              <a:buSzTx/>
              <a:buNone/>
              <a:defRPr sz="1000" spc="100">
                <a:solidFill>
                  <a:srgbClr val="313131"/>
                </a:solidFill>
              </a:defRPr>
            </a:lvl1pPr>
          </a:lstStyle>
          <a:p>
            <a:r>
              <a:t>COMPLETE STREETS IN THE CITY OF CHULA VISTA</a:t>
            </a:r>
          </a:p>
        </p:txBody>
      </p:sp>
      <p:sp>
        <p:nvSpPr>
          <p:cNvPr id="649" name="Slide Number Placeholder 5"/>
          <p:cNvSpPr txBox="1">
            <a:spLocks noGrp="1"/>
          </p:cNvSpPr>
          <p:nvPr>
            <p:ph type="sldNum" sz="quarter" idx="2"/>
          </p:nvPr>
        </p:nvSpPr>
        <p:spPr>
          <a:xfrm>
            <a:off x="-1" y="6621150"/>
            <a:ext cx="237343" cy="2311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3B3B3B"/>
                </a:solidFill>
              </a:defRPr>
            </a:lvl1pPr>
          </a:lstStyle>
          <a:p>
            <a:fld id="{86CB4B4D-7CA3-9044-876B-883B54F8677D}" type="slidenum">
              <a:rPr/>
              <a:pPr/>
              <a:t>25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000"/>
                                  </p:stCondLst>
                                  <p:iterate>
                                    <p:tmAbs val="0"/>
                                  </p:iterate>
                                  <p:childTnLst>
                                    <p:set>
                                      <p:cBhvr>
                                        <p:cTn id="6" fill="hold"/>
                                        <p:tgtEl>
                                          <p:spTgt spid="646"/>
                                        </p:tgtEl>
                                        <p:attrNameLst>
                                          <p:attrName>style.visibility</p:attrName>
                                        </p:attrNameLst>
                                      </p:cBhvr>
                                      <p:to>
                                        <p:strVal val="visible"/>
                                      </p:to>
                                    </p:set>
                                    <p:animEffect transition="in" filter="dissolve">
                                      <p:cBhvr>
                                        <p:cTn id="7" dur="125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Rectangle 2"/>
          <p:cNvSpPr txBox="1">
            <a:spLocks noGrp="1"/>
          </p:cNvSpPr>
          <p:nvPr>
            <p:ph type="title"/>
          </p:nvPr>
        </p:nvSpPr>
        <p:spPr>
          <a:xfrm>
            <a:off x="149523" y="274638"/>
            <a:ext cx="8537277" cy="1143001"/>
          </a:xfrm>
          <a:prstGeom prst="rect">
            <a:avLst/>
          </a:prstGeom>
        </p:spPr>
        <p:txBody>
          <a:bodyPr>
            <a:normAutofit fontScale="90000"/>
          </a:bodyPr>
          <a:lstStyle/>
          <a:p>
            <a:pPr defTabSz="420623">
              <a:lnSpc>
                <a:spcPts val="4200"/>
              </a:lnSpc>
              <a:defRPr sz="3312"/>
            </a:pPr>
            <a:r>
              <a:t>Grantville Trolley Station Area  </a:t>
            </a:r>
            <a:br/>
            <a:endParaRPr/>
          </a:p>
        </p:txBody>
      </p:sp>
      <p:grpSp>
        <p:nvGrpSpPr>
          <p:cNvPr id="678" name="Group 12"/>
          <p:cNvGrpSpPr/>
          <p:nvPr/>
        </p:nvGrpSpPr>
        <p:grpSpPr>
          <a:xfrm>
            <a:off x="8" y="914399"/>
            <a:ext cx="7404570" cy="5651406"/>
            <a:chOff x="0" y="0"/>
            <a:chExt cx="7404568" cy="5651405"/>
          </a:xfrm>
        </p:grpSpPr>
        <p:pic>
          <p:nvPicPr>
            <p:cNvPr id="676" name="Picture 3" descr="Picture 3"/>
            <p:cNvPicPr>
              <a:picLocks noChangeAspect="1"/>
            </p:cNvPicPr>
            <p:nvPr/>
          </p:nvPicPr>
          <p:blipFill>
            <a:blip r:embed="rId3" cstate="print">
              <a:extLst/>
            </a:blip>
            <a:srcRect l="2137" t="2837" r="2157" b="3278"/>
            <a:stretch>
              <a:fillRect/>
            </a:stretch>
          </p:blipFill>
          <p:spPr>
            <a:xfrm>
              <a:off x="0" y="-1"/>
              <a:ext cx="7404569" cy="5651407"/>
            </a:xfrm>
            <a:prstGeom prst="rect">
              <a:avLst/>
            </a:prstGeom>
            <a:ln w="12700" cap="flat">
              <a:noFill/>
              <a:miter lim="400000"/>
            </a:ln>
            <a:effectLst/>
          </p:spPr>
        </p:pic>
        <p:pic>
          <p:nvPicPr>
            <p:cNvPr id="677" name="Picture 5" descr="Picture 5"/>
            <p:cNvPicPr>
              <a:picLocks noChangeAspect="1"/>
            </p:cNvPicPr>
            <p:nvPr/>
          </p:nvPicPr>
          <p:blipFill>
            <a:blip r:embed="rId4" cstate="print">
              <a:extLst/>
            </a:blip>
            <a:stretch>
              <a:fillRect/>
            </a:stretch>
          </p:blipFill>
          <p:spPr>
            <a:xfrm>
              <a:off x="5157535" y="651425"/>
              <a:ext cx="1386163" cy="963103"/>
            </a:xfrm>
            <a:prstGeom prst="rect">
              <a:avLst/>
            </a:prstGeom>
            <a:ln w="12700" cap="flat">
              <a:noFill/>
              <a:miter lim="400000"/>
            </a:ln>
            <a:effectLst/>
          </p:spPr>
        </p:pic>
      </p:grpSp>
      <p:sp>
        <p:nvSpPr>
          <p:cNvPr id="679" name="Slide Number Placeholder 17"/>
          <p:cNvSpPr txBox="1">
            <a:spLocks noGrp="1"/>
          </p:cNvSpPr>
          <p:nvPr>
            <p:ph type="sldNum" sz="quarter" idx="2"/>
          </p:nvPr>
        </p:nvSpPr>
        <p:spPr>
          <a:xfrm>
            <a:off x="0" y="6645275"/>
            <a:ext cx="343903" cy="3581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solidFill>
                  <a:srgbClr val="313131"/>
                </a:solidFill>
              </a:defRPr>
            </a:lvl1pPr>
          </a:lstStyle>
          <a:p>
            <a:fld id="{86CB4B4D-7CA3-9044-876B-883B54F8677D}" type="slidenum">
              <a:rPr/>
              <a:pPr/>
              <a:t>26</a:t>
            </a:fld>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Rectangle 2"/>
          <p:cNvSpPr txBox="1">
            <a:spLocks noGrp="1"/>
          </p:cNvSpPr>
          <p:nvPr>
            <p:ph type="title"/>
          </p:nvPr>
        </p:nvSpPr>
        <p:spPr>
          <a:xfrm>
            <a:off x="149523" y="274638"/>
            <a:ext cx="8537277" cy="1143001"/>
          </a:xfrm>
          <a:prstGeom prst="rect">
            <a:avLst/>
          </a:prstGeom>
        </p:spPr>
        <p:txBody>
          <a:bodyPr>
            <a:normAutofit fontScale="90000"/>
          </a:bodyPr>
          <a:lstStyle/>
          <a:p>
            <a:pPr defTabSz="420623">
              <a:lnSpc>
                <a:spcPts val="4200"/>
              </a:lnSpc>
              <a:defRPr sz="3312"/>
            </a:pPr>
            <a:r>
              <a:t>Grantville Trolley Station Area  </a:t>
            </a:r>
            <a:br/>
            <a:endParaRPr/>
          </a:p>
        </p:txBody>
      </p:sp>
      <p:sp>
        <p:nvSpPr>
          <p:cNvPr id="684" name="Content Placeholder 5"/>
          <p:cNvSpPr txBox="1">
            <a:spLocks noGrp="1"/>
          </p:cNvSpPr>
          <p:nvPr>
            <p:ph type="body" idx="1"/>
          </p:nvPr>
        </p:nvSpPr>
        <p:spPr>
          <a:xfrm>
            <a:off x="155273" y="1489494"/>
            <a:ext cx="8781693" cy="4636669"/>
          </a:xfrm>
          <a:prstGeom prst="rect">
            <a:avLst/>
          </a:prstGeom>
        </p:spPr>
        <p:txBody>
          <a:bodyPr/>
          <a:lstStyle/>
          <a:p>
            <a:endParaRPr/>
          </a:p>
        </p:txBody>
      </p:sp>
      <p:pic>
        <p:nvPicPr>
          <p:cNvPr id="685" name="Picture 1" descr="Picture 1"/>
          <p:cNvPicPr>
            <a:picLocks noChangeAspect="1"/>
          </p:cNvPicPr>
          <p:nvPr/>
        </p:nvPicPr>
        <p:blipFill>
          <a:blip r:embed="rId3" cstate="print">
            <a:extLst/>
          </a:blip>
          <a:srcRect l="2432" t="2801" r="2154" b="3127"/>
          <a:stretch>
            <a:fillRect/>
          </a:stretch>
        </p:blipFill>
        <p:spPr>
          <a:xfrm>
            <a:off x="-2" y="914399"/>
            <a:ext cx="7630937" cy="5660137"/>
          </a:xfrm>
          <a:prstGeom prst="rect">
            <a:avLst/>
          </a:prstGeom>
          <a:ln w="12700">
            <a:miter lim="400000"/>
          </a:ln>
        </p:spPr>
      </p:pic>
      <p:pic>
        <p:nvPicPr>
          <p:cNvPr id="686" name="Picture 2" descr="Picture 2"/>
          <p:cNvPicPr>
            <a:picLocks noChangeAspect="1"/>
          </p:cNvPicPr>
          <p:nvPr/>
        </p:nvPicPr>
        <p:blipFill>
          <a:blip r:embed="rId4" cstate="print">
            <a:extLst/>
          </a:blip>
          <a:stretch>
            <a:fillRect/>
          </a:stretch>
        </p:blipFill>
        <p:spPr>
          <a:xfrm>
            <a:off x="3460036" y="1407584"/>
            <a:ext cx="1591671" cy="956696"/>
          </a:xfrm>
          <a:prstGeom prst="rect">
            <a:avLst/>
          </a:prstGeom>
          <a:ln w="12700">
            <a:miter lim="400000"/>
          </a:ln>
        </p:spPr>
      </p:pic>
      <p:sp>
        <p:nvSpPr>
          <p:cNvPr id="687" name="Slide Number Placeholder 7"/>
          <p:cNvSpPr txBox="1">
            <a:spLocks noGrp="1"/>
          </p:cNvSpPr>
          <p:nvPr>
            <p:ph type="sldNum" sz="quarter" idx="2"/>
          </p:nvPr>
        </p:nvSpPr>
        <p:spPr>
          <a:xfrm>
            <a:off x="0" y="6645275"/>
            <a:ext cx="343903" cy="3581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solidFill>
                  <a:srgbClr val="313131"/>
                </a:solidFill>
              </a:defRPr>
            </a:lvl1pPr>
          </a:lstStyle>
          <a:p>
            <a:fld id="{86CB4B4D-7CA3-9044-876B-883B54F8677D}" type="slidenum">
              <a:rPr/>
              <a:pPr/>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Rectangle 2"/>
          <p:cNvSpPr txBox="1">
            <a:spLocks noGrp="1"/>
          </p:cNvSpPr>
          <p:nvPr>
            <p:ph type="title"/>
          </p:nvPr>
        </p:nvSpPr>
        <p:spPr>
          <a:xfrm>
            <a:off x="149523" y="274638"/>
            <a:ext cx="8537277" cy="1143001"/>
          </a:xfrm>
          <a:prstGeom prst="rect">
            <a:avLst/>
          </a:prstGeom>
        </p:spPr>
        <p:txBody>
          <a:bodyPr>
            <a:normAutofit fontScale="90000"/>
          </a:bodyPr>
          <a:lstStyle/>
          <a:p>
            <a:pPr defTabSz="420623">
              <a:lnSpc>
                <a:spcPts val="4200"/>
              </a:lnSpc>
              <a:defRPr sz="3312"/>
            </a:pPr>
            <a:r>
              <a:t>Grantville Trolley Station Area  </a:t>
            </a:r>
            <a:br/>
            <a:endParaRPr/>
          </a:p>
        </p:txBody>
      </p:sp>
      <p:pic>
        <p:nvPicPr>
          <p:cNvPr id="692" name="Picture 1" descr="Picture 1"/>
          <p:cNvPicPr>
            <a:picLocks noChangeAspect="1"/>
          </p:cNvPicPr>
          <p:nvPr/>
        </p:nvPicPr>
        <p:blipFill>
          <a:blip r:embed="rId3" cstate="print">
            <a:extLst/>
          </a:blip>
          <a:stretch>
            <a:fillRect/>
          </a:stretch>
        </p:blipFill>
        <p:spPr>
          <a:xfrm>
            <a:off x="0" y="1470025"/>
            <a:ext cx="9144000" cy="3917950"/>
          </a:xfrm>
          <a:prstGeom prst="rect">
            <a:avLst/>
          </a:prstGeom>
          <a:ln w="12700">
            <a:miter lim="400000"/>
          </a:ln>
        </p:spPr>
      </p:pic>
      <p:sp>
        <p:nvSpPr>
          <p:cNvPr id="693" name="Slide Number Placeholder 8"/>
          <p:cNvSpPr txBox="1">
            <a:spLocks noGrp="1"/>
          </p:cNvSpPr>
          <p:nvPr>
            <p:ph type="sldNum" sz="quarter" idx="2"/>
          </p:nvPr>
        </p:nvSpPr>
        <p:spPr>
          <a:xfrm>
            <a:off x="0" y="6645275"/>
            <a:ext cx="343903" cy="3581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solidFill>
                  <a:srgbClr val="313131"/>
                </a:solidFill>
              </a:defRPr>
            </a:lvl1pPr>
          </a:lstStyle>
          <a:p>
            <a:fld id="{86CB4B4D-7CA3-9044-876B-883B54F8677D}" type="slidenum">
              <a:rPr/>
              <a:pPr/>
              <a:t>28</a:t>
            </a:fld>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Rectangle 2"/>
          <p:cNvSpPr txBox="1">
            <a:spLocks noGrp="1"/>
          </p:cNvSpPr>
          <p:nvPr>
            <p:ph type="title"/>
          </p:nvPr>
        </p:nvSpPr>
        <p:spPr>
          <a:xfrm>
            <a:off x="149523" y="274638"/>
            <a:ext cx="8537277" cy="1143001"/>
          </a:xfrm>
          <a:prstGeom prst="rect">
            <a:avLst/>
          </a:prstGeom>
        </p:spPr>
        <p:txBody>
          <a:bodyPr>
            <a:normAutofit fontScale="90000"/>
          </a:bodyPr>
          <a:lstStyle/>
          <a:p>
            <a:pPr defTabSz="420623">
              <a:lnSpc>
                <a:spcPts val="4200"/>
              </a:lnSpc>
              <a:defRPr sz="3312"/>
            </a:pPr>
            <a:r>
              <a:t>Grantville Trolley Station Area  </a:t>
            </a:r>
            <a:br/>
            <a:endParaRPr/>
          </a:p>
        </p:txBody>
      </p:sp>
      <p:pic>
        <p:nvPicPr>
          <p:cNvPr id="698" name="Picture 2" descr="Picture 2"/>
          <p:cNvPicPr>
            <a:picLocks noChangeAspect="1"/>
          </p:cNvPicPr>
          <p:nvPr/>
        </p:nvPicPr>
        <p:blipFill>
          <a:blip r:embed="rId3" cstate="print">
            <a:extLst/>
          </a:blip>
          <a:stretch>
            <a:fillRect/>
          </a:stretch>
        </p:blipFill>
        <p:spPr>
          <a:xfrm>
            <a:off x="0" y="1470025"/>
            <a:ext cx="9144000" cy="3917950"/>
          </a:xfrm>
          <a:prstGeom prst="rect">
            <a:avLst/>
          </a:prstGeom>
          <a:ln w="12700">
            <a:miter lim="400000"/>
          </a:ln>
        </p:spPr>
      </p:pic>
      <p:sp>
        <p:nvSpPr>
          <p:cNvPr id="699" name="Slide Number Placeholder 8"/>
          <p:cNvSpPr txBox="1">
            <a:spLocks noGrp="1"/>
          </p:cNvSpPr>
          <p:nvPr>
            <p:ph type="sldNum" sz="quarter" idx="2"/>
          </p:nvPr>
        </p:nvSpPr>
        <p:spPr>
          <a:xfrm>
            <a:off x="0" y="6645275"/>
            <a:ext cx="343903" cy="3581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solidFill>
                  <a:srgbClr val="313131"/>
                </a:solidFill>
              </a:defRPr>
            </a:lvl1pPr>
          </a:lstStyle>
          <a:p>
            <a:fld id="{86CB4B4D-7CA3-9044-876B-883B54F8677D}" type="slidenum">
              <a:rPr/>
              <a:pPr/>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lide Number Placeholder 2"/>
          <p:cNvSpPr txBox="1">
            <a:spLocks noGrp="1"/>
          </p:cNvSpPr>
          <p:nvPr>
            <p:ph type="sldNum" sz="quarter" idx="2"/>
          </p:nvPr>
        </p:nvSpPr>
        <p:spPr>
          <a:xfrm>
            <a:off x="1240476" y="6620026"/>
            <a:ext cx="167852"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a:t>
            </a:fld>
            <a:endParaRPr/>
          </a:p>
        </p:txBody>
      </p:sp>
      <p:sp>
        <p:nvSpPr>
          <p:cNvPr id="309" name="Title 3"/>
          <p:cNvSpPr txBox="1">
            <a:spLocks noGrp="1"/>
          </p:cNvSpPr>
          <p:nvPr>
            <p:ph type="title"/>
          </p:nvPr>
        </p:nvSpPr>
        <p:spPr>
          <a:xfrm>
            <a:off x="109268" y="11502"/>
            <a:ext cx="7873042" cy="1082903"/>
          </a:xfrm>
          <a:prstGeom prst="rect">
            <a:avLst/>
          </a:prstGeom>
        </p:spPr>
        <p:txBody>
          <a:bodyPr/>
          <a:lstStyle/>
          <a:p>
            <a:r>
              <a:t>SANDAG Jurisdictions</a:t>
            </a:r>
          </a:p>
        </p:txBody>
      </p:sp>
      <p:pic>
        <p:nvPicPr>
          <p:cNvPr id="310" name="Picture 1" descr="Picture 1"/>
          <p:cNvPicPr>
            <a:picLocks noChangeAspect="1"/>
          </p:cNvPicPr>
          <p:nvPr/>
        </p:nvPicPr>
        <p:blipFill>
          <a:blip r:embed="rId3" cstate="print">
            <a:extLst/>
          </a:blip>
          <a:stretch>
            <a:fillRect/>
          </a:stretch>
        </p:blipFill>
        <p:spPr>
          <a:xfrm>
            <a:off x="1104900" y="1228459"/>
            <a:ext cx="6886575" cy="5195239"/>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Rectangle 2"/>
          <p:cNvSpPr txBox="1">
            <a:spLocks noGrp="1"/>
          </p:cNvSpPr>
          <p:nvPr>
            <p:ph type="title"/>
          </p:nvPr>
        </p:nvSpPr>
        <p:spPr>
          <a:xfrm>
            <a:off x="149523" y="274638"/>
            <a:ext cx="8537277" cy="1143001"/>
          </a:xfrm>
          <a:prstGeom prst="rect">
            <a:avLst/>
          </a:prstGeom>
        </p:spPr>
        <p:txBody>
          <a:bodyPr>
            <a:normAutofit fontScale="90000"/>
          </a:bodyPr>
          <a:lstStyle/>
          <a:p>
            <a:pPr defTabSz="420623">
              <a:lnSpc>
                <a:spcPts val="4200"/>
              </a:lnSpc>
              <a:defRPr sz="3312"/>
            </a:pPr>
            <a:r>
              <a:t>Grantville Trolley Station Area  </a:t>
            </a:r>
            <a:br/>
            <a:endParaRPr/>
          </a:p>
        </p:txBody>
      </p:sp>
      <p:pic>
        <p:nvPicPr>
          <p:cNvPr id="704" name="Picture 2" descr="Picture 2"/>
          <p:cNvPicPr>
            <a:picLocks noChangeAspect="1"/>
          </p:cNvPicPr>
          <p:nvPr/>
        </p:nvPicPr>
        <p:blipFill>
          <a:blip r:embed="rId3" cstate="print">
            <a:extLst/>
          </a:blip>
          <a:stretch>
            <a:fillRect/>
          </a:stretch>
        </p:blipFill>
        <p:spPr>
          <a:xfrm>
            <a:off x="0" y="1468437"/>
            <a:ext cx="9144000" cy="3921126"/>
          </a:xfrm>
          <a:prstGeom prst="rect">
            <a:avLst/>
          </a:prstGeom>
          <a:ln w="12700">
            <a:miter lim="400000"/>
          </a:ln>
        </p:spPr>
      </p:pic>
      <p:sp>
        <p:nvSpPr>
          <p:cNvPr id="705" name="Slide Number Placeholder 5"/>
          <p:cNvSpPr txBox="1">
            <a:spLocks noGrp="1"/>
          </p:cNvSpPr>
          <p:nvPr>
            <p:ph type="sldNum" sz="quarter" idx="2"/>
          </p:nvPr>
        </p:nvSpPr>
        <p:spPr>
          <a:xfrm>
            <a:off x="0" y="6645275"/>
            <a:ext cx="343903" cy="3581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solidFill>
                  <a:srgbClr val="313131"/>
                </a:solidFill>
              </a:defRPr>
            </a:lvl1pPr>
          </a:lstStyle>
          <a:p>
            <a:fld id="{86CB4B4D-7CA3-9044-876B-883B54F8677D}" type="slidenum">
              <a:rPr/>
              <a:pPr/>
              <a:t>30</a:t>
            </a:fld>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Rectangle 2"/>
          <p:cNvSpPr txBox="1">
            <a:spLocks noGrp="1"/>
          </p:cNvSpPr>
          <p:nvPr>
            <p:ph type="title"/>
          </p:nvPr>
        </p:nvSpPr>
        <p:spPr>
          <a:xfrm>
            <a:off x="149523" y="274638"/>
            <a:ext cx="8537277" cy="1143001"/>
          </a:xfrm>
          <a:prstGeom prst="rect">
            <a:avLst/>
          </a:prstGeom>
        </p:spPr>
        <p:txBody>
          <a:bodyPr>
            <a:normAutofit fontScale="90000"/>
          </a:bodyPr>
          <a:lstStyle/>
          <a:p>
            <a:pPr defTabSz="420623">
              <a:lnSpc>
                <a:spcPts val="4200"/>
              </a:lnSpc>
              <a:defRPr sz="3312"/>
            </a:pPr>
            <a:r>
              <a:t>Grantville Trolley Station Area  </a:t>
            </a:r>
            <a:br/>
            <a:endParaRPr/>
          </a:p>
        </p:txBody>
      </p:sp>
      <p:pic>
        <p:nvPicPr>
          <p:cNvPr id="710" name="Picture 8" descr="Picture 8"/>
          <p:cNvPicPr>
            <a:picLocks noChangeAspect="1"/>
          </p:cNvPicPr>
          <p:nvPr/>
        </p:nvPicPr>
        <p:blipFill>
          <a:blip r:embed="rId3" cstate="print">
            <a:extLst/>
          </a:blip>
          <a:stretch>
            <a:fillRect/>
          </a:stretch>
        </p:blipFill>
        <p:spPr>
          <a:xfrm>
            <a:off x="-2" y="914400"/>
            <a:ext cx="6400245" cy="2743200"/>
          </a:xfrm>
          <a:prstGeom prst="rect">
            <a:avLst/>
          </a:prstGeom>
          <a:ln w="12700">
            <a:miter lim="400000"/>
          </a:ln>
        </p:spPr>
      </p:pic>
      <p:pic>
        <p:nvPicPr>
          <p:cNvPr id="711" name="Picture 9" descr="Picture 9"/>
          <p:cNvPicPr>
            <a:picLocks noChangeAspect="1"/>
          </p:cNvPicPr>
          <p:nvPr/>
        </p:nvPicPr>
        <p:blipFill>
          <a:blip r:embed="rId4" cstate="print">
            <a:extLst/>
          </a:blip>
          <a:stretch>
            <a:fillRect/>
          </a:stretch>
        </p:blipFill>
        <p:spPr>
          <a:xfrm>
            <a:off x="2747628" y="3723737"/>
            <a:ext cx="6396372" cy="2743201"/>
          </a:xfrm>
          <a:prstGeom prst="rect">
            <a:avLst/>
          </a:prstGeom>
          <a:ln w="12700">
            <a:miter lim="400000"/>
          </a:ln>
        </p:spPr>
      </p:pic>
      <p:sp>
        <p:nvSpPr>
          <p:cNvPr id="712" name="Slide Number Placeholder 5"/>
          <p:cNvSpPr txBox="1">
            <a:spLocks noGrp="1"/>
          </p:cNvSpPr>
          <p:nvPr>
            <p:ph type="sldNum" sz="quarter" idx="2"/>
          </p:nvPr>
        </p:nvSpPr>
        <p:spPr>
          <a:xfrm>
            <a:off x="0" y="6645275"/>
            <a:ext cx="343903" cy="3581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solidFill>
                  <a:srgbClr val="313131"/>
                </a:solidFill>
              </a:defRPr>
            </a:lvl1pPr>
          </a:lstStyle>
          <a:p>
            <a:fld id="{86CB4B4D-7CA3-9044-876B-883B54F8677D}" type="slidenum">
              <a:rPr/>
              <a:pPr/>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Slide Number Placeholder 1"/>
          <p:cNvSpPr txBox="1">
            <a:spLocks noGrp="1"/>
          </p:cNvSpPr>
          <p:nvPr>
            <p:ph type="sldNum" sz="quarter" idx="2"/>
          </p:nvPr>
        </p:nvSpPr>
        <p:spPr>
          <a:xfrm>
            <a:off x="1240476" y="6620026"/>
            <a:ext cx="231563"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32</a:t>
            </a:fld>
            <a:endParaRPr/>
          </a:p>
        </p:txBody>
      </p:sp>
      <p:sp>
        <p:nvSpPr>
          <p:cNvPr id="789" name="Text Placeholder 2"/>
          <p:cNvSpPr txBox="1">
            <a:spLocks noGrp="1"/>
          </p:cNvSpPr>
          <p:nvPr>
            <p:ph type="body" idx="1"/>
          </p:nvPr>
        </p:nvSpPr>
        <p:spPr>
          <a:prstGeom prst="rect">
            <a:avLst/>
          </a:prstGeom>
        </p:spPr>
        <p:txBody>
          <a:bodyPr/>
          <a:lstStyle/>
          <a:p>
            <a:pPr>
              <a:defRPr sz="2800"/>
            </a:pPr>
            <a:r>
              <a:rPr dirty="0"/>
              <a:t>Mobility Hub Implementation Strategy</a:t>
            </a:r>
          </a:p>
          <a:p>
            <a:pPr marL="0" lvl="2" indent="569912">
              <a:lnSpc>
                <a:spcPct val="90000"/>
              </a:lnSpc>
              <a:spcBef>
                <a:spcPts val="400"/>
              </a:spcBef>
              <a:buSzTx/>
              <a:buNone/>
              <a:defRPr sz="2000"/>
            </a:pPr>
            <a:r>
              <a:rPr u="sng" dirty="0">
                <a:solidFill>
                  <a:srgbClr val="548DD4"/>
                </a:solidFill>
                <a:uFill>
                  <a:solidFill>
                    <a:srgbClr val="548DD4"/>
                  </a:solidFill>
                </a:uFill>
                <a:hlinkClick r:id="rId2"/>
              </a:rPr>
              <a:t>http://www.sdforward.com/fwdAsp/mobilityhub.aspx</a:t>
            </a:r>
            <a:r>
              <a:rPr dirty="0"/>
              <a:t>  </a:t>
            </a:r>
          </a:p>
          <a:p>
            <a:pPr>
              <a:defRPr sz="2800"/>
            </a:pPr>
            <a:r>
              <a:rPr dirty="0"/>
              <a:t>Bikeway, Grant, and Transit Projects</a:t>
            </a:r>
          </a:p>
          <a:p>
            <a:pPr marL="0" lvl="2" indent="569912">
              <a:lnSpc>
                <a:spcPct val="90000"/>
              </a:lnSpc>
              <a:spcBef>
                <a:spcPts val="400"/>
              </a:spcBef>
              <a:buSzTx/>
              <a:buNone/>
              <a:defRPr sz="2000" i="1"/>
            </a:pPr>
            <a:r>
              <a:rPr dirty="0" err="1"/>
              <a:t>TransNet</a:t>
            </a:r>
            <a:r>
              <a:rPr dirty="0"/>
              <a:t> </a:t>
            </a:r>
            <a:r>
              <a:rPr i="0" dirty="0"/>
              <a:t>Story Map: KeepSanDiegoMoving.com</a:t>
            </a:r>
            <a:endParaRPr sz="2400" dirty="0"/>
          </a:p>
          <a:p>
            <a:pPr marL="0" lvl="2" indent="569912">
              <a:lnSpc>
                <a:spcPct val="90000"/>
              </a:lnSpc>
              <a:spcBef>
                <a:spcPts val="400"/>
              </a:spcBef>
              <a:buSzTx/>
              <a:buNone/>
              <a:defRPr sz="2000"/>
            </a:pPr>
            <a:r>
              <a:rPr u="sng" dirty="0">
                <a:solidFill>
                  <a:srgbClr val="548DD4"/>
                </a:solidFill>
                <a:uFill>
                  <a:solidFill>
                    <a:srgbClr val="548DD4"/>
                  </a:solidFill>
                </a:uFill>
                <a:hlinkClick r:id="rId3"/>
              </a:rPr>
              <a:t>http://www.keepsandiegomoving.com/Home.aspx</a:t>
            </a:r>
            <a:r>
              <a:rPr dirty="0"/>
              <a:t>    </a:t>
            </a:r>
            <a:endParaRPr sz="2400" dirty="0"/>
          </a:p>
          <a:p>
            <a:pPr>
              <a:defRPr sz="2800"/>
            </a:pPr>
            <a:r>
              <a:rPr dirty="0"/>
              <a:t>Data Surfer</a:t>
            </a:r>
          </a:p>
          <a:p>
            <a:pPr marL="0" lvl="2" indent="569912">
              <a:lnSpc>
                <a:spcPct val="90000"/>
              </a:lnSpc>
              <a:spcBef>
                <a:spcPts val="400"/>
              </a:spcBef>
              <a:buSzTx/>
              <a:buNone/>
              <a:defRPr sz="2000"/>
            </a:pPr>
            <a:r>
              <a:rPr u="sng" dirty="0">
                <a:solidFill>
                  <a:srgbClr val="548DD4"/>
                </a:solidFill>
                <a:uFill>
                  <a:solidFill>
                    <a:srgbClr val="548DD4"/>
                  </a:solidFill>
                </a:uFill>
                <a:hlinkClick r:id="rId4"/>
              </a:rPr>
              <a:t>http://www.sandag.org/</a:t>
            </a:r>
          </a:p>
          <a:p>
            <a:pPr marL="0" lvl="2" indent="569912">
              <a:lnSpc>
                <a:spcPct val="90000"/>
              </a:lnSpc>
              <a:spcBef>
                <a:spcPts val="400"/>
              </a:spcBef>
              <a:buSzTx/>
              <a:buNone/>
              <a:defRPr sz="2000"/>
            </a:pPr>
            <a:r>
              <a:rPr u="sng" dirty="0">
                <a:solidFill>
                  <a:srgbClr val="548DD4"/>
                </a:solidFill>
                <a:uFill>
                  <a:solidFill>
                    <a:srgbClr val="548DD4"/>
                  </a:solidFill>
                </a:uFill>
                <a:hlinkClick r:id="rId5"/>
              </a:rPr>
              <a:t>http://www.sandag.org/index.asp?classid=26&amp;fuseaction=home.classhome</a:t>
            </a:r>
          </a:p>
          <a:p>
            <a:pPr marL="0" lvl="2" indent="569912">
              <a:lnSpc>
                <a:spcPct val="90000"/>
              </a:lnSpc>
              <a:spcBef>
                <a:spcPts val="400"/>
              </a:spcBef>
              <a:buSzTx/>
              <a:buNone/>
              <a:defRPr sz="2000"/>
            </a:pPr>
            <a:r>
              <a:rPr dirty="0"/>
              <a:t>Info Bulletins</a:t>
            </a:r>
            <a:endParaRPr sz="2400" dirty="0"/>
          </a:p>
          <a:p>
            <a:pPr>
              <a:defRPr sz="2800"/>
            </a:pPr>
            <a:r>
              <a:rPr dirty="0"/>
              <a:t>Smart Growth / TOD Visual Simulations</a:t>
            </a:r>
          </a:p>
          <a:p>
            <a:pPr marL="0" lvl="2" indent="569912">
              <a:lnSpc>
                <a:spcPct val="90000"/>
              </a:lnSpc>
              <a:spcBef>
                <a:spcPts val="400"/>
              </a:spcBef>
              <a:buSzTx/>
              <a:buNone/>
              <a:defRPr sz="2000"/>
            </a:pPr>
            <a:r>
              <a:rPr u="sng" dirty="0">
                <a:solidFill>
                  <a:srgbClr val="548DD4"/>
                </a:solidFill>
                <a:uFill>
                  <a:solidFill>
                    <a:srgbClr val="548DD4"/>
                  </a:solidFill>
                </a:uFill>
                <a:hlinkClick r:id="rId6"/>
              </a:rPr>
              <a:t>http://www.sandag.org/index.asp?classid=12&amp;projectid=335&amp;fuseaction=projects.detail</a:t>
            </a:r>
            <a:r>
              <a:rPr dirty="0"/>
              <a:t> </a:t>
            </a:r>
          </a:p>
        </p:txBody>
      </p:sp>
      <p:sp>
        <p:nvSpPr>
          <p:cNvPr id="790" name="Title 3"/>
          <p:cNvSpPr txBox="1">
            <a:spLocks noGrp="1"/>
          </p:cNvSpPr>
          <p:nvPr>
            <p:ph type="title"/>
          </p:nvPr>
        </p:nvSpPr>
        <p:spPr>
          <a:xfrm>
            <a:off x="109268" y="11502"/>
            <a:ext cx="7873042" cy="1082903"/>
          </a:xfrm>
          <a:prstGeom prst="rect">
            <a:avLst/>
          </a:prstGeom>
        </p:spPr>
        <p:txBody>
          <a:bodyPr/>
          <a:lstStyle/>
          <a:p>
            <a:r>
              <a:t>Tools, Programs, Near-Term Projects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Rectangle 5"/>
          <p:cNvSpPr txBox="1">
            <a:spLocks noGrp="1"/>
          </p:cNvSpPr>
          <p:nvPr>
            <p:ph type="body" idx="1"/>
          </p:nvPr>
        </p:nvSpPr>
        <p:spPr>
          <a:xfrm>
            <a:off x="114300" y="1435100"/>
            <a:ext cx="8385175" cy="5216525"/>
          </a:xfrm>
          <a:prstGeom prst="rect">
            <a:avLst/>
          </a:prstGeom>
        </p:spPr>
        <p:txBody>
          <a:bodyPr/>
          <a:lstStyle/>
          <a:p>
            <a:pPr>
              <a:defRPr sz="2600"/>
            </a:pPr>
            <a:r>
              <a:t>Mayors, Councilmembers,</a:t>
            </a:r>
            <a:br/>
            <a:r>
              <a:t>and Supervisors</a:t>
            </a:r>
          </a:p>
          <a:p>
            <a:pPr>
              <a:defRPr sz="2600"/>
            </a:pPr>
            <a:r>
              <a:t>Appointed by council/board</a:t>
            </a:r>
            <a:br/>
            <a:r>
              <a:t>to SANDAG</a:t>
            </a:r>
          </a:p>
          <a:p>
            <a:pPr>
              <a:defRPr sz="2600"/>
            </a:pPr>
            <a:r>
              <a:t>Meet in public meetings; twice/month</a:t>
            </a:r>
          </a:p>
        </p:txBody>
      </p:sp>
      <p:sp>
        <p:nvSpPr>
          <p:cNvPr id="315" name="Rectangle 4"/>
          <p:cNvSpPr txBox="1">
            <a:spLocks noGrp="1"/>
          </p:cNvSpPr>
          <p:nvPr>
            <p:ph type="title"/>
          </p:nvPr>
        </p:nvSpPr>
        <p:spPr>
          <a:xfrm>
            <a:off x="109268" y="11502"/>
            <a:ext cx="7873042" cy="1082903"/>
          </a:xfrm>
          <a:prstGeom prst="rect">
            <a:avLst/>
          </a:prstGeom>
        </p:spPr>
        <p:txBody>
          <a:bodyPr/>
          <a:lstStyle/>
          <a:p>
            <a:r>
              <a:t>SANDAG Board of Directors</a:t>
            </a:r>
          </a:p>
        </p:txBody>
      </p:sp>
      <p:sp>
        <p:nvSpPr>
          <p:cNvPr id="316" name="Slide Number Placeholder 1"/>
          <p:cNvSpPr txBox="1">
            <a:spLocks noGrp="1"/>
          </p:cNvSpPr>
          <p:nvPr>
            <p:ph type="sldNum" sz="quarter" idx="2"/>
          </p:nvPr>
        </p:nvSpPr>
        <p:spPr>
          <a:xfrm>
            <a:off x="1240476" y="6620026"/>
            <a:ext cx="167852"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3"/>
          <p:cNvSpPr txBox="1">
            <a:spLocks noGrp="1"/>
          </p:cNvSpPr>
          <p:nvPr>
            <p:ph type="body" idx="1"/>
          </p:nvPr>
        </p:nvSpPr>
        <p:spPr>
          <a:xfrm>
            <a:off x="114300" y="1406525"/>
            <a:ext cx="8385175" cy="5216525"/>
          </a:xfrm>
          <a:prstGeom prst="rect">
            <a:avLst/>
          </a:prstGeom>
        </p:spPr>
        <p:txBody>
          <a:bodyPr/>
          <a:lstStyle/>
          <a:p>
            <a:r>
              <a:t>Imperial County </a:t>
            </a:r>
          </a:p>
          <a:p>
            <a:pPr>
              <a:defRPr i="1"/>
            </a:pPr>
            <a:r>
              <a:t>Caltrans</a:t>
            </a:r>
          </a:p>
          <a:p>
            <a:r>
              <a:t>U.S. Department of Defense</a:t>
            </a:r>
          </a:p>
          <a:p>
            <a:r>
              <a:t>San Diego Unified Port District</a:t>
            </a:r>
          </a:p>
          <a:p>
            <a:r>
              <a:t>San Diego County Water Authority</a:t>
            </a:r>
          </a:p>
          <a:p>
            <a:r>
              <a:t>Metropolitan Transit System (MTS)</a:t>
            </a:r>
          </a:p>
          <a:p>
            <a:r>
              <a:t>North County Transit District (NCTD)</a:t>
            </a:r>
          </a:p>
          <a:p>
            <a:r>
              <a:t>Southern California Tribal</a:t>
            </a:r>
            <a:br/>
            <a:r>
              <a:t>Chairmen’s Association</a:t>
            </a:r>
          </a:p>
          <a:p>
            <a:r>
              <a:t>Republic of Mexico</a:t>
            </a:r>
          </a:p>
        </p:txBody>
      </p:sp>
      <p:sp>
        <p:nvSpPr>
          <p:cNvPr id="321" name="Rectangle 2"/>
          <p:cNvSpPr txBox="1">
            <a:spLocks noGrp="1"/>
          </p:cNvSpPr>
          <p:nvPr>
            <p:ph type="title"/>
          </p:nvPr>
        </p:nvSpPr>
        <p:spPr>
          <a:xfrm>
            <a:off x="109268" y="11502"/>
            <a:ext cx="7873042" cy="1082903"/>
          </a:xfrm>
          <a:prstGeom prst="rect">
            <a:avLst/>
          </a:prstGeom>
        </p:spPr>
        <p:txBody>
          <a:bodyPr/>
          <a:lstStyle/>
          <a:p>
            <a:r>
              <a:t>Advisory Members</a:t>
            </a:r>
          </a:p>
        </p:txBody>
      </p:sp>
      <p:grpSp>
        <p:nvGrpSpPr>
          <p:cNvPr id="324" name="Group 6"/>
          <p:cNvGrpSpPr/>
          <p:nvPr/>
        </p:nvGrpSpPr>
        <p:grpSpPr>
          <a:xfrm>
            <a:off x="5053012" y="1543050"/>
            <a:ext cx="3070226" cy="4648201"/>
            <a:chOff x="0" y="0"/>
            <a:chExt cx="3070224" cy="4648200"/>
          </a:xfrm>
        </p:grpSpPr>
        <p:sp>
          <p:nvSpPr>
            <p:cNvPr id="322" name="Rectangle 4"/>
            <p:cNvSpPr txBox="1"/>
            <p:nvPr/>
          </p:nvSpPr>
          <p:spPr>
            <a:xfrm>
              <a:off x="1012825" y="1831975"/>
              <a:ext cx="2057400" cy="9265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342900" indent="-342900" algn="ctr">
                <a:lnSpc>
                  <a:spcPct val="95000"/>
                </a:lnSpc>
                <a:spcBef>
                  <a:spcPts val="300"/>
                </a:spcBef>
                <a:defRPr sz="2800">
                  <a:solidFill>
                    <a:srgbClr val="5F5F5F"/>
                  </a:solidFill>
                </a:defRPr>
              </a:pPr>
              <a:r>
                <a:t>Appointed</a:t>
              </a:r>
            </a:p>
            <a:p>
              <a:pPr marL="342900" indent="-342900" algn="ctr">
                <a:lnSpc>
                  <a:spcPct val="95000"/>
                </a:lnSpc>
                <a:spcBef>
                  <a:spcPts val="300"/>
                </a:spcBef>
                <a:defRPr sz="2800">
                  <a:solidFill>
                    <a:srgbClr val="5F5F5F"/>
                  </a:solidFill>
                </a:defRPr>
              </a:pPr>
              <a:r>
                <a:t>Officials</a:t>
              </a:r>
            </a:p>
          </p:txBody>
        </p:sp>
        <p:sp>
          <p:nvSpPr>
            <p:cNvPr id="323" name="AutoShape 5"/>
            <p:cNvSpPr/>
            <p:nvPr/>
          </p:nvSpPr>
          <p:spPr>
            <a:xfrm>
              <a:off x="0" y="0"/>
              <a:ext cx="1143001" cy="464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19050" cap="flat">
              <a:solidFill>
                <a:srgbClr val="5F5F5F"/>
              </a:solidFill>
              <a:prstDash val="solid"/>
              <a:round/>
            </a:ln>
            <a:effectLst/>
          </p:spPr>
          <p:txBody>
            <a:bodyPr wrap="square" lIns="45719" tIns="45719" rIns="45719" bIns="45719" numCol="1" anchor="ctr">
              <a:noAutofit/>
            </a:bodyPr>
            <a:lstStyle/>
            <a:p>
              <a:pPr>
                <a:defRPr>
                  <a:noFill/>
                </a:defRPr>
              </a:pPr>
              <a:endParaRPr/>
            </a:p>
          </p:txBody>
        </p:sp>
      </p:grpSp>
      <p:sp>
        <p:nvSpPr>
          <p:cNvPr id="325" name="Slide Number Placeholder 1"/>
          <p:cNvSpPr txBox="1">
            <a:spLocks noGrp="1"/>
          </p:cNvSpPr>
          <p:nvPr>
            <p:ph type="sldNum" sz="quarter" idx="2"/>
          </p:nvPr>
        </p:nvSpPr>
        <p:spPr>
          <a:xfrm>
            <a:off x="1240476" y="6620026"/>
            <a:ext cx="167852"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20">
                                            <p:bg/>
                                          </p:spTgt>
                                        </p:tgtEl>
                                        <p:attrNameLst>
                                          <p:attrName>style.visibility</p:attrName>
                                        </p:attrNameLst>
                                      </p:cBhvr>
                                      <p:to>
                                        <p:strVal val="visible"/>
                                      </p:to>
                                    </p:set>
                                    <p:animEffect transition="in" filter="dissolve">
                                      <p:cBhvr>
                                        <p:cTn id="7" dur="500"/>
                                        <p:tgtEl>
                                          <p:spTgt spid="320">
                                            <p:bg/>
                                          </p:spTgt>
                                        </p:tgtEl>
                                      </p:cBhvr>
                                    </p:animEffect>
                                  </p:childTnLst>
                                </p:cTn>
                              </p:par>
                              <p:par>
                                <p:cTn id="8" presetID="9" presetClass="entr" presetSubtype="0" fill="hold" grpId="1" nodeType="withEffect">
                                  <p:stCondLst>
                                    <p:cond delay="0"/>
                                  </p:stCondLst>
                                  <p:iterate>
                                    <p:tmAbs val="0"/>
                                  </p:iterate>
                                  <p:childTnLst>
                                    <p:set>
                                      <p:cBhvr>
                                        <p:cTn id="9" fill="hold"/>
                                        <p:tgtEl>
                                          <p:spTgt spid="320">
                                            <p:txEl>
                                              <p:pRg st="0" end="0"/>
                                            </p:txEl>
                                          </p:spTgt>
                                        </p:tgtEl>
                                        <p:attrNameLst>
                                          <p:attrName>style.visibility</p:attrName>
                                        </p:attrNameLst>
                                      </p:cBhvr>
                                      <p:to>
                                        <p:strVal val="visible"/>
                                      </p:to>
                                    </p:set>
                                    <p:animEffect transition="in" filter="dissolve">
                                      <p:cBhvr>
                                        <p:cTn id="10" dur="500"/>
                                        <p:tgtEl>
                                          <p:spTgt spid="320">
                                            <p:txEl>
                                              <p:pRg st="0" end="0"/>
                                            </p:txEl>
                                          </p:spTgt>
                                        </p:tgtEl>
                                      </p:cBhvr>
                                    </p:animEffect>
                                  </p:childTnLst>
                                </p:cTn>
                              </p:par>
                            </p:childTnLst>
                          </p:cTn>
                        </p:par>
                        <p:par>
                          <p:cTn id="11" fill="hold">
                            <p:stCondLst>
                              <p:cond delay="500"/>
                            </p:stCondLst>
                            <p:childTnLst>
                              <p:par>
                                <p:cTn id="12" presetID="9" presetClass="entr" fill="hold" grpId="1" nodeType="afterEffect">
                                  <p:stCondLst>
                                    <p:cond delay="0"/>
                                  </p:stCondLst>
                                  <p:iterate>
                                    <p:tmAbs val="0"/>
                                  </p:iterate>
                                  <p:childTnLst>
                                    <p:set>
                                      <p:cBhvr>
                                        <p:cTn id="13" fill="hold"/>
                                        <p:tgtEl>
                                          <p:spTgt spid="320">
                                            <p:txEl>
                                              <p:pRg st="1" end="1"/>
                                            </p:txEl>
                                          </p:spTgt>
                                        </p:tgtEl>
                                        <p:attrNameLst>
                                          <p:attrName>style.visibility</p:attrName>
                                        </p:attrNameLst>
                                      </p:cBhvr>
                                      <p:to>
                                        <p:strVal val="visible"/>
                                      </p:to>
                                    </p:set>
                                    <p:animEffect transition="in" filter="dissolve">
                                      <p:cBhvr>
                                        <p:cTn id="14" dur="500"/>
                                        <p:tgtEl>
                                          <p:spTgt spid="320">
                                            <p:txEl>
                                              <p:pRg st="1" end="1"/>
                                            </p:txEl>
                                          </p:spTgt>
                                        </p:tgtEl>
                                      </p:cBhvr>
                                    </p:animEffect>
                                  </p:childTnLst>
                                </p:cTn>
                              </p:par>
                            </p:childTnLst>
                          </p:cTn>
                        </p:par>
                        <p:par>
                          <p:cTn id="15" fill="hold">
                            <p:stCondLst>
                              <p:cond delay="1000"/>
                            </p:stCondLst>
                            <p:childTnLst>
                              <p:par>
                                <p:cTn id="16" presetID="9" presetClass="entr" fill="hold" grpId="1" nodeType="afterEffect">
                                  <p:stCondLst>
                                    <p:cond delay="0"/>
                                  </p:stCondLst>
                                  <p:iterate>
                                    <p:tmAbs val="0"/>
                                  </p:iterate>
                                  <p:childTnLst>
                                    <p:set>
                                      <p:cBhvr>
                                        <p:cTn id="17" fill="hold"/>
                                        <p:tgtEl>
                                          <p:spTgt spid="320">
                                            <p:txEl>
                                              <p:pRg st="2" end="2"/>
                                            </p:txEl>
                                          </p:spTgt>
                                        </p:tgtEl>
                                        <p:attrNameLst>
                                          <p:attrName>style.visibility</p:attrName>
                                        </p:attrNameLst>
                                      </p:cBhvr>
                                      <p:to>
                                        <p:strVal val="visible"/>
                                      </p:to>
                                    </p:set>
                                    <p:animEffect transition="in" filter="dissolve">
                                      <p:cBhvr>
                                        <p:cTn id="18" dur="500"/>
                                        <p:tgtEl>
                                          <p:spTgt spid="320">
                                            <p:txEl>
                                              <p:pRg st="2" end="2"/>
                                            </p:txEl>
                                          </p:spTgt>
                                        </p:tgtEl>
                                      </p:cBhvr>
                                    </p:animEffect>
                                  </p:childTnLst>
                                </p:cTn>
                              </p:par>
                            </p:childTnLst>
                          </p:cTn>
                        </p:par>
                        <p:par>
                          <p:cTn id="19" fill="hold">
                            <p:stCondLst>
                              <p:cond delay="1500"/>
                            </p:stCondLst>
                            <p:childTnLst>
                              <p:par>
                                <p:cTn id="20" presetID="9" presetClass="entr" fill="hold" grpId="1" nodeType="afterEffect">
                                  <p:stCondLst>
                                    <p:cond delay="0"/>
                                  </p:stCondLst>
                                  <p:iterate>
                                    <p:tmAbs val="0"/>
                                  </p:iterate>
                                  <p:childTnLst>
                                    <p:set>
                                      <p:cBhvr>
                                        <p:cTn id="21" fill="hold"/>
                                        <p:tgtEl>
                                          <p:spTgt spid="320">
                                            <p:txEl>
                                              <p:pRg st="3" end="3"/>
                                            </p:txEl>
                                          </p:spTgt>
                                        </p:tgtEl>
                                        <p:attrNameLst>
                                          <p:attrName>style.visibility</p:attrName>
                                        </p:attrNameLst>
                                      </p:cBhvr>
                                      <p:to>
                                        <p:strVal val="visible"/>
                                      </p:to>
                                    </p:set>
                                    <p:animEffect transition="in" filter="dissolve">
                                      <p:cBhvr>
                                        <p:cTn id="22" dur="500"/>
                                        <p:tgtEl>
                                          <p:spTgt spid="320">
                                            <p:txEl>
                                              <p:pRg st="3" end="3"/>
                                            </p:txEl>
                                          </p:spTgt>
                                        </p:tgtEl>
                                      </p:cBhvr>
                                    </p:animEffect>
                                  </p:childTnLst>
                                </p:cTn>
                              </p:par>
                            </p:childTnLst>
                          </p:cTn>
                        </p:par>
                        <p:par>
                          <p:cTn id="23" fill="hold">
                            <p:stCondLst>
                              <p:cond delay="2000"/>
                            </p:stCondLst>
                            <p:childTnLst>
                              <p:par>
                                <p:cTn id="24" presetID="9" presetClass="entr" fill="hold" grpId="1" nodeType="afterEffect">
                                  <p:stCondLst>
                                    <p:cond delay="0"/>
                                  </p:stCondLst>
                                  <p:iterate>
                                    <p:tmAbs val="0"/>
                                  </p:iterate>
                                  <p:childTnLst>
                                    <p:set>
                                      <p:cBhvr>
                                        <p:cTn id="25" fill="hold"/>
                                        <p:tgtEl>
                                          <p:spTgt spid="320">
                                            <p:txEl>
                                              <p:pRg st="4" end="4"/>
                                            </p:txEl>
                                          </p:spTgt>
                                        </p:tgtEl>
                                        <p:attrNameLst>
                                          <p:attrName>style.visibility</p:attrName>
                                        </p:attrNameLst>
                                      </p:cBhvr>
                                      <p:to>
                                        <p:strVal val="visible"/>
                                      </p:to>
                                    </p:set>
                                    <p:animEffect transition="in" filter="dissolve">
                                      <p:cBhvr>
                                        <p:cTn id="26" dur="500"/>
                                        <p:tgtEl>
                                          <p:spTgt spid="320">
                                            <p:txEl>
                                              <p:pRg st="4" end="4"/>
                                            </p:txEl>
                                          </p:spTgt>
                                        </p:tgtEl>
                                      </p:cBhvr>
                                    </p:animEffect>
                                  </p:childTnLst>
                                </p:cTn>
                              </p:par>
                            </p:childTnLst>
                          </p:cTn>
                        </p:par>
                        <p:par>
                          <p:cTn id="27" fill="hold">
                            <p:stCondLst>
                              <p:cond delay="2500"/>
                            </p:stCondLst>
                            <p:childTnLst>
                              <p:par>
                                <p:cTn id="28" presetID="9" presetClass="entr" fill="hold" grpId="1" nodeType="afterEffect">
                                  <p:stCondLst>
                                    <p:cond delay="0"/>
                                  </p:stCondLst>
                                  <p:iterate>
                                    <p:tmAbs val="0"/>
                                  </p:iterate>
                                  <p:childTnLst>
                                    <p:set>
                                      <p:cBhvr>
                                        <p:cTn id="29" fill="hold"/>
                                        <p:tgtEl>
                                          <p:spTgt spid="320">
                                            <p:txEl>
                                              <p:pRg st="5" end="5"/>
                                            </p:txEl>
                                          </p:spTgt>
                                        </p:tgtEl>
                                        <p:attrNameLst>
                                          <p:attrName>style.visibility</p:attrName>
                                        </p:attrNameLst>
                                      </p:cBhvr>
                                      <p:to>
                                        <p:strVal val="visible"/>
                                      </p:to>
                                    </p:set>
                                    <p:animEffect transition="in" filter="dissolve">
                                      <p:cBhvr>
                                        <p:cTn id="30" dur="500"/>
                                        <p:tgtEl>
                                          <p:spTgt spid="320">
                                            <p:txEl>
                                              <p:pRg st="5" end="5"/>
                                            </p:txEl>
                                          </p:spTgt>
                                        </p:tgtEl>
                                      </p:cBhvr>
                                    </p:animEffect>
                                  </p:childTnLst>
                                </p:cTn>
                              </p:par>
                            </p:childTnLst>
                          </p:cTn>
                        </p:par>
                        <p:par>
                          <p:cTn id="31" fill="hold">
                            <p:stCondLst>
                              <p:cond delay="3000"/>
                            </p:stCondLst>
                            <p:childTnLst>
                              <p:par>
                                <p:cTn id="32" presetID="9" presetClass="entr" fill="hold" grpId="1" nodeType="afterEffect">
                                  <p:stCondLst>
                                    <p:cond delay="0"/>
                                  </p:stCondLst>
                                  <p:iterate>
                                    <p:tmAbs val="0"/>
                                  </p:iterate>
                                  <p:childTnLst>
                                    <p:set>
                                      <p:cBhvr>
                                        <p:cTn id="33" fill="hold"/>
                                        <p:tgtEl>
                                          <p:spTgt spid="320">
                                            <p:txEl>
                                              <p:pRg st="6" end="6"/>
                                            </p:txEl>
                                          </p:spTgt>
                                        </p:tgtEl>
                                        <p:attrNameLst>
                                          <p:attrName>style.visibility</p:attrName>
                                        </p:attrNameLst>
                                      </p:cBhvr>
                                      <p:to>
                                        <p:strVal val="visible"/>
                                      </p:to>
                                    </p:set>
                                    <p:animEffect transition="in" filter="dissolve">
                                      <p:cBhvr>
                                        <p:cTn id="34" dur="500"/>
                                        <p:tgtEl>
                                          <p:spTgt spid="320">
                                            <p:txEl>
                                              <p:pRg st="6" end="6"/>
                                            </p:txEl>
                                          </p:spTgt>
                                        </p:tgtEl>
                                      </p:cBhvr>
                                    </p:animEffect>
                                  </p:childTnLst>
                                </p:cTn>
                              </p:par>
                            </p:childTnLst>
                          </p:cTn>
                        </p:par>
                        <p:par>
                          <p:cTn id="35" fill="hold">
                            <p:stCondLst>
                              <p:cond delay="3500"/>
                            </p:stCondLst>
                            <p:childTnLst>
                              <p:par>
                                <p:cTn id="36" presetID="9" presetClass="entr" fill="hold" grpId="1" nodeType="afterEffect">
                                  <p:stCondLst>
                                    <p:cond delay="0"/>
                                  </p:stCondLst>
                                  <p:iterate>
                                    <p:tmAbs val="0"/>
                                  </p:iterate>
                                  <p:childTnLst>
                                    <p:set>
                                      <p:cBhvr>
                                        <p:cTn id="37" fill="hold"/>
                                        <p:tgtEl>
                                          <p:spTgt spid="320">
                                            <p:txEl>
                                              <p:pRg st="7" end="7"/>
                                            </p:txEl>
                                          </p:spTgt>
                                        </p:tgtEl>
                                        <p:attrNameLst>
                                          <p:attrName>style.visibility</p:attrName>
                                        </p:attrNameLst>
                                      </p:cBhvr>
                                      <p:to>
                                        <p:strVal val="visible"/>
                                      </p:to>
                                    </p:set>
                                    <p:animEffect transition="in" filter="dissolve">
                                      <p:cBhvr>
                                        <p:cTn id="38" dur="500"/>
                                        <p:tgtEl>
                                          <p:spTgt spid="320">
                                            <p:txEl>
                                              <p:pRg st="7" end="7"/>
                                            </p:txEl>
                                          </p:spTgt>
                                        </p:tgtEl>
                                      </p:cBhvr>
                                    </p:animEffect>
                                  </p:childTnLst>
                                </p:cTn>
                              </p:par>
                            </p:childTnLst>
                          </p:cTn>
                        </p:par>
                        <p:par>
                          <p:cTn id="39" fill="hold">
                            <p:stCondLst>
                              <p:cond delay="4000"/>
                            </p:stCondLst>
                            <p:childTnLst>
                              <p:par>
                                <p:cTn id="40" presetID="9" presetClass="entr" fill="hold" grpId="1" nodeType="afterEffect">
                                  <p:stCondLst>
                                    <p:cond delay="0"/>
                                  </p:stCondLst>
                                  <p:iterate>
                                    <p:tmAbs val="0"/>
                                  </p:iterate>
                                  <p:childTnLst>
                                    <p:set>
                                      <p:cBhvr>
                                        <p:cTn id="41" fill="hold"/>
                                        <p:tgtEl>
                                          <p:spTgt spid="320">
                                            <p:txEl>
                                              <p:pRg st="8" end="8"/>
                                            </p:txEl>
                                          </p:spTgt>
                                        </p:tgtEl>
                                        <p:attrNameLst>
                                          <p:attrName>style.visibility</p:attrName>
                                        </p:attrNameLst>
                                      </p:cBhvr>
                                      <p:to>
                                        <p:strVal val="visible"/>
                                      </p:to>
                                    </p:set>
                                    <p:animEffect transition="in" filter="dissolve">
                                      <p:cBhvr>
                                        <p:cTn id="42" dur="500"/>
                                        <p:tgtEl>
                                          <p:spTgt spid="32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1" build="p"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Line 2"/>
          <p:cNvSpPr/>
          <p:nvPr/>
        </p:nvSpPr>
        <p:spPr>
          <a:xfrm flipV="1">
            <a:off x="6238875" y="2609849"/>
            <a:ext cx="0" cy="838201"/>
          </a:xfrm>
          <a:prstGeom prst="line">
            <a:avLst/>
          </a:prstGeom>
          <a:ln w="28575">
            <a:solidFill>
              <a:srgbClr val="313131"/>
            </a:solidFill>
          </a:ln>
        </p:spPr>
        <p:txBody>
          <a:bodyPr lIns="45719" rIns="45719"/>
          <a:lstStyle/>
          <a:p>
            <a:endParaRPr/>
          </a:p>
        </p:txBody>
      </p:sp>
      <p:sp>
        <p:nvSpPr>
          <p:cNvPr id="330" name="Line 3"/>
          <p:cNvSpPr/>
          <p:nvPr/>
        </p:nvSpPr>
        <p:spPr>
          <a:xfrm flipV="1">
            <a:off x="2809875" y="2609849"/>
            <a:ext cx="0" cy="838201"/>
          </a:xfrm>
          <a:prstGeom prst="line">
            <a:avLst/>
          </a:prstGeom>
          <a:ln w="28575">
            <a:solidFill>
              <a:srgbClr val="313131"/>
            </a:solidFill>
          </a:ln>
        </p:spPr>
        <p:txBody>
          <a:bodyPr lIns="45719" rIns="45719"/>
          <a:lstStyle/>
          <a:p>
            <a:endParaRPr/>
          </a:p>
        </p:txBody>
      </p:sp>
      <p:sp>
        <p:nvSpPr>
          <p:cNvPr id="331" name="Rectangle 4"/>
          <p:cNvSpPr/>
          <p:nvPr/>
        </p:nvSpPr>
        <p:spPr>
          <a:xfrm>
            <a:off x="3114675" y="1543050"/>
            <a:ext cx="2819400" cy="838200"/>
          </a:xfrm>
          <a:prstGeom prst="rect">
            <a:avLst/>
          </a:prstGeom>
          <a:solidFill>
            <a:schemeClr val="accent3"/>
          </a:solidFill>
          <a:ln w="25400">
            <a:solidFill>
              <a:srgbClr val="6C121C"/>
            </a:solidFill>
          </a:ln>
        </p:spPr>
        <p:txBody>
          <a:bodyPr lIns="45719" rIns="45719"/>
          <a:lstStyle/>
          <a:p>
            <a:pPr>
              <a:defRPr sz="2400">
                <a:solidFill>
                  <a:srgbClr val="FFFFFF"/>
                </a:solidFill>
                <a:effectLst>
                  <a:outerShdw blurRad="38100" dist="38100" dir="2700000" rotWithShape="0">
                    <a:srgbClr val="000000"/>
                  </a:outerShdw>
                </a:effectLst>
              </a:defRPr>
            </a:pPr>
            <a:endParaRPr/>
          </a:p>
        </p:txBody>
      </p:sp>
      <p:sp>
        <p:nvSpPr>
          <p:cNvPr id="332" name="Line 5"/>
          <p:cNvSpPr/>
          <p:nvPr/>
        </p:nvSpPr>
        <p:spPr>
          <a:xfrm>
            <a:off x="1133475" y="2609850"/>
            <a:ext cx="6781801" cy="0"/>
          </a:xfrm>
          <a:prstGeom prst="line">
            <a:avLst/>
          </a:prstGeom>
          <a:ln w="28575">
            <a:solidFill>
              <a:srgbClr val="313131"/>
            </a:solidFill>
          </a:ln>
        </p:spPr>
        <p:txBody>
          <a:bodyPr lIns="45719" rIns="45719"/>
          <a:lstStyle/>
          <a:p>
            <a:endParaRPr/>
          </a:p>
        </p:txBody>
      </p:sp>
      <p:sp>
        <p:nvSpPr>
          <p:cNvPr id="333" name="Line 6"/>
          <p:cNvSpPr/>
          <p:nvPr/>
        </p:nvSpPr>
        <p:spPr>
          <a:xfrm>
            <a:off x="4486274" y="2381250"/>
            <a:ext cx="38102" cy="3124201"/>
          </a:xfrm>
          <a:prstGeom prst="line">
            <a:avLst/>
          </a:prstGeom>
          <a:ln w="28575">
            <a:solidFill>
              <a:srgbClr val="313131"/>
            </a:solidFill>
          </a:ln>
        </p:spPr>
        <p:txBody>
          <a:bodyPr lIns="45719" rIns="45719"/>
          <a:lstStyle/>
          <a:p>
            <a:endParaRPr/>
          </a:p>
        </p:txBody>
      </p:sp>
      <p:sp>
        <p:nvSpPr>
          <p:cNvPr id="334" name="Line 7"/>
          <p:cNvSpPr/>
          <p:nvPr/>
        </p:nvSpPr>
        <p:spPr>
          <a:xfrm flipH="1">
            <a:off x="1133474" y="2609850"/>
            <a:ext cx="1" cy="762001"/>
          </a:xfrm>
          <a:prstGeom prst="line">
            <a:avLst/>
          </a:prstGeom>
          <a:ln w="28575">
            <a:solidFill>
              <a:srgbClr val="313131"/>
            </a:solidFill>
          </a:ln>
        </p:spPr>
        <p:txBody>
          <a:bodyPr lIns="45719" rIns="45719"/>
          <a:lstStyle/>
          <a:p>
            <a:endParaRPr/>
          </a:p>
        </p:txBody>
      </p:sp>
      <p:sp>
        <p:nvSpPr>
          <p:cNvPr id="335" name="Line 8"/>
          <p:cNvSpPr/>
          <p:nvPr/>
        </p:nvSpPr>
        <p:spPr>
          <a:xfrm>
            <a:off x="7915275" y="2609850"/>
            <a:ext cx="0" cy="762001"/>
          </a:xfrm>
          <a:prstGeom prst="line">
            <a:avLst/>
          </a:prstGeom>
          <a:ln w="28575">
            <a:solidFill>
              <a:srgbClr val="313131"/>
            </a:solidFill>
          </a:ln>
        </p:spPr>
        <p:txBody>
          <a:bodyPr lIns="45719" rIns="45719"/>
          <a:lstStyle/>
          <a:p>
            <a:endParaRPr/>
          </a:p>
        </p:txBody>
      </p:sp>
      <p:sp>
        <p:nvSpPr>
          <p:cNvPr id="336" name="Line 10"/>
          <p:cNvSpPr/>
          <p:nvPr/>
        </p:nvSpPr>
        <p:spPr>
          <a:xfrm>
            <a:off x="4670425" y="3040063"/>
            <a:ext cx="1589" cy="323851"/>
          </a:xfrm>
          <a:prstGeom prst="line">
            <a:avLst/>
          </a:prstGeom>
          <a:ln w="12700">
            <a:solidFill>
              <a:srgbClr val="777777"/>
            </a:solidFill>
          </a:ln>
        </p:spPr>
        <p:txBody>
          <a:bodyPr lIns="45719" rIns="45719"/>
          <a:lstStyle/>
          <a:p>
            <a:endParaRPr/>
          </a:p>
        </p:txBody>
      </p:sp>
      <p:sp>
        <p:nvSpPr>
          <p:cNvPr id="337" name="Rectangle 11"/>
          <p:cNvSpPr txBox="1"/>
          <p:nvPr/>
        </p:nvSpPr>
        <p:spPr>
          <a:xfrm>
            <a:off x="3571875" y="1619250"/>
            <a:ext cx="1905000" cy="241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600" b="1">
                <a:solidFill>
                  <a:srgbClr val="FFFFFF"/>
                </a:solidFill>
              </a:defRPr>
            </a:lvl1pPr>
          </a:lstStyle>
          <a:p>
            <a:r>
              <a:t>SANDAG</a:t>
            </a:r>
          </a:p>
        </p:txBody>
      </p:sp>
      <p:sp>
        <p:nvSpPr>
          <p:cNvPr id="338" name="Rectangle 12"/>
          <p:cNvSpPr txBox="1"/>
          <p:nvPr/>
        </p:nvSpPr>
        <p:spPr>
          <a:xfrm>
            <a:off x="3746500" y="1847850"/>
            <a:ext cx="1682750" cy="190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300" b="1">
                <a:solidFill>
                  <a:srgbClr val="FFFFFF"/>
                </a:solidFill>
              </a:defRPr>
            </a:lvl1pPr>
          </a:lstStyle>
          <a:p>
            <a:r>
              <a:t>Board of Directors</a:t>
            </a:r>
          </a:p>
        </p:txBody>
      </p:sp>
      <p:sp>
        <p:nvSpPr>
          <p:cNvPr id="339" name="Rectangle 13"/>
          <p:cNvSpPr txBox="1"/>
          <p:nvPr/>
        </p:nvSpPr>
        <p:spPr>
          <a:xfrm>
            <a:off x="3413125" y="2076449"/>
            <a:ext cx="2257425"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300" b="1">
                <a:solidFill>
                  <a:srgbClr val="FFFFFF"/>
                </a:solidFill>
              </a:defRPr>
            </a:lvl1pPr>
          </a:lstStyle>
          <a:p>
            <a:r>
              <a:t>Makes regional public policy</a:t>
            </a:r>
          </a:p>
        </p:txBody>
      </p:sp>
      <p:sp>
        <p:nvSpPr>
          <p:cNvPr id="340" name="Rectangle 14"/>
          <p:cNvSpPr/>
          <p:nvPr/>
        </p:nvSpPr>
        <p:spPr>
          <a:xfrm>
            <a:off x="2047875" y="3314700"/>
            <a:ext cx="1524000" cy="2301241"/>
          </a:xfrm>
          <a:prstGeom prst="rect">
            <a:avLst/>
          </a:prstGeom>
          <a:solidFill>
            <a:schemeClr val="accent3"/>
          </a:solidFill>
          <a:ln w="25400">
            <a:solidFill>
              <a:srgbClr val="6C121C"/>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solidFill>
                  <a:srgbClr val="FFFFFF"/>
                </a:solidFill>
              </a:defRPr>
            </a:pPr>
            <a:r>
              <a:t>Transportation</a:t>
            </a:r>
          </a:p>
          <a:p>
            <a:pPr algn="ctr">
              <a:defRPr sz="1400" b="1">
                <a:solidFill>
                  <a:srgbClr val="FFFFFF"/>
                </a:solidFill>
              </a:defRPr>
            </a:pPr>
            <a:r>
              <a:t>Committee</a:t>
            </a:r>
          </a:p>
          <a:p>
            <a:pPr algn="ctr">
              <a:defRPr sz="1200" b="1">
                <a:solidFill>
                  <a:srgbClr val="FFFF00"/>
                </a:solidFill>
              </a:defRPr>
            </a:pPr>
            <a:endParaRPr/>
          </a:p>
          <a:p>
            <a:pPr algn="ctr">
              <a:defRPr sz="1200" b="1">
                <a:solidFill>
                  <a:srgbClr val="FFFFFF"/>
                </a:solidFill>
              </a:defRPr>
            </a:pPr>
            <a:r>
              <a:t>Policy recommendations on planning and programming; strong focus &amp; commitment to meet public transit needs</a:t>
            </a:r>
          </a:p>
          <a:p>
            <a:pPr algn="ctr">
              <a:defRPr sz="1200" b="1">
                <a:solidFill>
                  <a:srgbClr val="0066CC"/>
                </a:solidFill>
              </a:defRPr>
            </a:pPr>
            <a:r>
              <a:t> </a:t>
            </a:r>
          </a:p>
        </p:txBody>
      </p:sp>
      <p:sp>
        <p:nvSpPr>
          <p:cNvPr id="341" name="Rectangle 15"/>
          <p:cNvSpPr/>
          <p:nvPr/>
        </p:nvSpPr>
        <p:spPr>
          <a:xfrm>
            <a:off x="295275" y="3314700"/>
            <a:ext cx="1600200" cy="2504441"/>
          </a:xfrm>
          <a:prstGeom prst="rect">
            <a:avLst/>
          </a:prstGeom>
          <a:solidFill>
            <a:schemeClr val="accent3"/>
          </a:solidFill>
          <a:ln w="25400">
            <a:solidFill>
              <a:srgbClr val="6C121C"/>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solidFill>
                  <a:srgbClr val="FFFFFF"/>
                </a:solidFill>
              </a:defRPr>
            </a:pPr>
            <a:r>
              <a:t>Executive Committee</a:t>
            </a:r>
          </a:p>
          <a:p>
            <a:pPr algn="ctr">
              <a:defRPr sz="1200" b="1">
                <a:solidFill>
                  <a:srgbClr val="FFFFFF"/>
                </a:solidFill>
              </a:defRPr>
            </a:pPr>
            <a:endParaRPr/>
          </a:p>
          <a:p>
            <a:pPr algn="ctr">
              <a:defRPr sz="1200" b="1">
                <a:solidFill>
                  <a:srgbClr val="FFFFFF"/>
                </a:solidFill>
              </a:defRPr>
            </a:pPr>
            <a:r>
              <a:t>Sets agenda; oversight for budget and work program; reviews grant applications; makes recommendations on legislative proposals &amp; agency policies</a:t>
            </a:r>
            <a:r>
              <a:rPr sz="1300"/>
              <a:t> </a:t>
            </a:r>
          </a:p>
        </p:txBody>
      </p:sp>
      <p:sp>
        <p:nvSpPr>
          <p:cNvPr id="342" name="Rectangle 16"/>
          <p:cNvSpPr/>
          <p:nvPr/>
        </p:nvSpPr>
        <p:spPr>
          <a:xfrm>
            <a:off x="3724275" y="3314700"/>
            <a:ext cx="1524000" cy="2123441"/>
          </a:xfrm>
          <a:prstGeom prst="rect">
            <a:avLst/>
          </a:prstGeom>
          <a:solidFill>
            <a:schemeClr val="accent3"/>
          </a:solidFill>
          <a:ln w="25400">
            <a:solidFill>
              <a:srgbClr val="6C121C"/>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solidFill>
                  <a:srgbClr val="FFFFFF"/>
                </a:solidFill>
              </a:defRPr>
            </a:pPr>
            <a:r>
              <a:t>Public Safety Committee</a:t>
            </a:r>
            <a:endParaRPr>
              <a:solidFill>
                <a:srgbClr val="FFFF00"/>
              </a:solidFill>
            </a:endParaRPr>
          </a:p>
          <a:p>
            <a:pPr algn="ctr">
              <a:defRPr sz="1200" b="1">
                <a:solidFill>
                  <a:srgbClr val="FFFF00"/>
                </a:solidFill>
              </a:defRPr>
            </a:pPr>
            <a:endParaRPr/>
          </a:p>
          <a:p>
            <a:pPr algn="ctr">
              <a:defRPr sz="1200" b="1">
                <a:solidFill>
                  <a:srgbClr val="FFFFFF"/>
                </a:solidFill>
              </a:defRPr>
            </a:pPr>
            <a:r>
              <a:t>Policy recommendations on public safety &amp; Homeland Security related to ARJIS &amp; Criminal Justice Research activities</a:t>
            </a:r>
            <a:r>
              <a:rPr>
                <a:solidFill>
                  <a:srgbClr val="0066CC"/>
                </a:solidFill>
              </a:rPr>
              <a:t> </a:t>
            </a:r>
          </a:p>
        </p:txBody>
      </p:sp>
      <p:sp>
        <p:nvSpPr>
          <p:cNvPr id="343" name="Rectangle 17"/>
          <p:cNvSpPr/>
          <p:nvPr/>
        </p:nvSpPr>
        <p:spPr>
          <a:xfrm>
            <a:off x="5400675" y="3314700"/>
            <a:ext cx="1600200" cy="2123441"/>
          </a:xfrm>
          <a:prstGeom prst="rect">
            <a:avLst/>
          </a:prstGeom>
          <a:solidFill>
            <a:schemeClr val="accent3"/>
          </a:solidFill>
          <a:ln w="25400">
            <a:solidFill>
              <a:srgbClr val="6C121C"/>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solidFill>
                  <a:srgbClr val="FFFFFF"/>
                </a:solidFill>
              </a:defRPr>
            </a:pPr>
            <a:r>
              <a:t>Borders</a:t>
            </a:r>
          </a:p>
          <a:p>
            <a:pPr algn="ctr">
              <a:defRPr sz="1400" b="1">
                <a:solidFill>
                  <a:srgbClr val="FFFFFF"/>
                </a:solidFill>
              </a:defRPr>
            </a:pPr>
            <a:r>
              <a:t>Committee</a:t>
            </a:r>
          </a:p>
          <a:p>
            <a:pPr algn="ctr">
              <a:defRPr sz="1200" b="1">
                <a:solidFill>
                  <a:srgbClr val="FFFFFF"/>
                </a:solidFill>
              </a:defRPr>
            </a:pPr>
            <a:endParaRPr/>
          </a:p>
          <a:p>
            <a:pPr algn="ctr">
              <a:defRPr sz="1200" b="1">
                <a:solidFill>
                  <a:srgbClr val="FFFFFF"/>
                </a:solidFill>
              </a:defRPr>
            </a:pPr>
            <a:r>
              <a:t>Policy recommendations on interregional programs &amp; projects</a:t>
            </a:r>
          </a:p>
          <a:p>
            <a:pPr algn="ctr">
              <a:defRPr sz="1200" b="1">
                <a:solidFill>
                  <a:srgbClr val="FFFFFF"/>
                </a:solidFill>
              </a:defRPr>
            </a:pPr>
            <a:endParaRPr/>
          </a:p>
          <a:p>
            <a:pPr algn="ctr">
              <a:defRPr sz="1200" b="1">
                <a:solidFill>
                  <a:srgbClr val="FFFFFF"/>
                </a:solidFill>
              </a:defRPr>
            </a:pPr>
            <a:endParaRPr/>
          </a:p>
          <a:p>
            <a:pPr algn="ctr">
              <a:defRPr sz="1200" b="1">
                <a:solidFill>
                  <a:srgbClr val="FFFFFF"/>
                </a:solidFill>
              </a:defRPr>
            </a:pPr>
            <a:endParaRPr/>
          </a:p>
          <a:p>
            <a:pPr algn="ctr">
              <a:defRPr sz="1200" b="1">
                <a:solidFill>
                  <a:srgbClr val="FFFFFF"/>
                </a:solidFill>
              </a:defRPr>
            </a:pPr>
            <a:r>
              <a:t> </a:t>
            </a:r>
          </a:p>
        </p:txBody>
      </p:sp>
      <p:sp>
        <p:nvSpPr>
          <p:cNvPr id="344" name="Rectangle 18"/>
          <p:cNvSpPr/>
          <p:nvPr/>
        </p:nvSpPr>
        <p:spPr>
          <a:xfrm>
            <a:off x="7153274" y="3314699"/>
            <a:ext cx="1738315" cy="2148841"/>
          </a:xfrm>
          <a:prstGeom prst="rect">
            <a:avLst/>
          </a:prstGeom>
          <a:solidFill>
            <a:schemeClr val="accent3"/>
          </a:solidFill>
          <a:ln w="25400">
            <a:solidFill>
              <a:srgbClr val="6C121C"/>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solidFill>
                  <a:srgbClr val="FFFFFF"/>
                </a:solidFill>
              </a:defRPr>
            </a:pPr>
            <a:r>
              <a:t>Regional Planning</a:t>
            </a:r>
          </a:p>
          <a:p>
            <a:pPr algn="ctr">
              <a:defRPr sz="1400" b="1">
                <a:solidFill>
                  <a:srgbClr val="FFFFFF"/>
                </a:solidFill>
              </a:defRPr>
            </a:pPr>
            <a:r>
              <a:t>Committee</a:t>
            </a:r>
          </a:p>
          <a:p>
            <a:pPr algn="ctr">
              <a:defRPr sz="1400" b="1">
                <a:solidFill>
                  <a:srgbClr val="FFFF00"/>
                </a:solidFill>
              </a:defRPr>
            </a:pPr>
            <a:endParaRPr/>
          </a:p>
          <a:p>
            <a:pPr algn="ctr">
              <a:defRPr sz="1200" b="1">
                <a:solidFill>
                  <a:srgbClr val="FFFFFF"/>
                </a:solidFill>
              </a:defRPr>
            </a:pPr>
            <a:r>
              <a:t>Policy recommendations</a:t>
            </a:r>
            <a:br/>
            <a:r>
              <a:t>on Regional Plan development &amp; implementation</a:t>
            </a:r>
          </a:p>
          <a:p>
            <a:pPr algn="ctr">
              <a:defRPr sz="1200" b="1">
                <a:solidFill>
                  <a:srgbClr val="FFFFFF"/>
                </a:solidFill>
              </a:defRPr>
            </a:pPr>
            <a:endParaRPr/>
          </a:p>
          <a:p>
            <a:pPr algn="ctr">
              <a:defRPr sz="1200" b="1">
                <a:solidFill>
                  <a:srgbClr val="FFFFFF"/>
                </a:solidFill>
              </a:defRPr>
            </a:pPr>
            <a:endParaRPr/>
          </a:p>
        </p:txBody>
      </p:sp>
      <p:sp>
        <p:nvSpPr>
          <p:cNvPr id="345" name="Slide Number Placeholder 1"/>
          <p:cNvSpPr txBox="1">
            <a:spLocks noGrp="1"/>
          </p:cNvSpPr>
          <p:nvPr>
            <p:ph type="sldNum" sz="quarter" idx="2"/>
          </p:nvPr>
        </p:nvSpPr>
        <p:spPr>
          <a:xfrm>
            <a:off x="1240476" y="6620026"/>
            <a:ext cx="167852"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Rectangle 4"/>
          <p:cNvSpPr txBox="1">
            <a:spLocks noGrp="1"/>
          </p:cNvSpPr>
          <p:nvPr>
            <p:ph type="body" idx="1"/>
          </p:nvPr>
        </p:nvSpPr>
        <p:spPr>
          <a:xfrm>
            <a:off x="114300" y="1444625"/>
            <a:ext cx="8385175" cy="5216525"/>
          </a:xfrm>
          <a:prstGeom prst="rect">
            <a:avLst/>
          </a:prstGeom>
        </p:spPr>
        <p:txBody>
          <a:bodyPr/>
          <a:lstStyle/>
          <a:p>
            <a:pPr marL="457200" indent="-457200">
              <a:spcBef>
                <a:spcPts val="900"/>
              </a:spcBef>
              <a:defRPr sz="2600"/>
            </a:pPr>
            <a:r>
              <a:t>Forum for regional decision-making</a:t>
            </a:r>
          </a:p>
          <a:p>
            <a:pPr marL="457200" indent="-457200">
              <a:spcBef>
                <a:spcPts val="900"/>
              </a:spcBef>
              <a:defRPr sz="2600"/>
            </a:pPr>
            <a:r>
              <a:t>Build consensus</a:t>
            </a:r>
          </a:p>
          <a:p>
            <a:pPr marL="457200" indent="-457200">
              <a:spcBef>
                <a:spcPts val="900"/>
              </a:spcBef>
              <a:defRPr sz="2600"/>
            </a:pPr>
            <a:r>
              <a:t>Make strategic plans</a:t>
            </a:r>
          </a:p>
          <a:p>
            <a:pPr marL="457200" indent="-457200">
              <a:spcBef>
                <a:spcPts val="900"/>
              </a:spcBef>
              <a:defRPr sz="2600"/>
            </a:pPr>
            <a:r>
              <a:t>Obtain and allocate resources</a:t>
            </a:r>
          </a:p>
          <a:p>
            <a:pPr marL="457200" indent="-457200">
              <a:spcBef>
                <a:spcPts val="900"/>
              </a:spcBef>
              <a:defRPr sz="2600"/>
            </a:pPr>
            <a:r>
              <a:t>Plan, engineer, &amp; build public transit</a:t>
            </a:r>
          </a:p>
          <a:p>
            <a:pPr marL="457200" indent="-457200">
              <a:spcBef>
                <a:spcPts val="900"/>
              </a:spcBef>
              <a:defRPr sz="2600"/>
            </a:pPr>
            <a:r>
              <a:t>Provide information and technical assistance</a:t>
            </a:r>
          </a:p>
        </p:txBody>
      </p:sp>
      <p:sp>
        <p:nvSpPr>
          <p:cNvPr id="350" name="Rectangle 3"/>
          <p:cNvSpPr txBox="1">
            <a:spLocks noGrp="1"/>
          </p:cNvSpPr>
          <p:nvPr>
            <p:ph type="title"/>
          </p:nvPr>
        </p:nvSpPr>
        <p:spPr>
          <a:xfrm>
            <a:off x="109268" y="11502"/>
            <a:ext cx="7873042" cy="1082903"/>
          </a:xfrm>
          <a:prstGeom prst="rect">
            <a:avLst/>
          </a:prstGeom>
        </p:spPr>
        <p:txBody>
          <a:bodyPr/>
          <a:lstStyle/>
          <a:p>
            <a:r>
              <a:t>SANDAG Mission</a:t>
            </a:r>
          </a:p>
        </p:txBody>
      </p:sp>
      <p:sp>
        <p:nvSpPr>
          <p:cNvPr id="351" name="Slide Number Placeholder 1"/>
          <p:cNvSpPr txBox="1">
            <a:spLocks noGrp="1"/>
          </p:cNvSpPr>
          <p:nvPr>
            <p:ph type="sldNum" sz="quarter" idx="2"/>
          </p:nvPr>
        </p:nvSpPr>
        <p:spPr>
          <a:xfrm>
            <a:off x="1240476" y="6620026"/>
            <a:ext cx="167852"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Rectangle 3"/>
          <p:cNvSpPr txBox="1">
            <a:spLocks noGrp="1"/>
          </p:cNvSpPr>
          <p:nvPr>
            <p:ph type="body" idx="1"/>
          </p:nvPr>
        </p:nvSpPr>
        <p:spPr>
          <a:xfrm>
            <a:off x="114300" y="1377950"/>
            <a:ext cx="8385175" cy="5216525"/>
          </a:xfrm>
          <a:prstGeom prst="rect">
            <a:avLst/>
          </a:prstGeom>
        </p:spPr>
        <p:txBody>
          <a:bodyPr/>
          <a:lstStyle/>
          <a:p>
            <a:pPr>
              <a:lnSpc>
                <a:spcPct val="100000"/>
              </a:lnSpc>
              <a:spcBef>
                <a:spcPts val="1200"/>
              </a:spcBef>
              <a:defRPr sz="2600"/>
            </a:pPr>
            <a:r>
              <a:t>Population growth</a:t>
            </a:r>
          </a:p>
          <a:p>
            <a:pPr>
              <a:lnSpc>
                <a:spcPct val="100000"/>
              </a:lnSpc>
              <a:spcBef>
                <a:spcPts val="1200"/>
              </a:spcBef>
              <a:defRPr sz="2600"/>
            </a:pPr>
            <a:r>
              <a:t>Transportation</a:t>
            </a:r>
          </a:p>
          <a:p>
            <a:pPr>
              <a:lnSpc>
                <a:spcPct val="100000"/>
              </a:lnSpc>
              <a:spcBef>
                <a:spcPts val="1200"/>
              </a:spcBef>
              <a:defRPr sz="2600"/>
            </a:pPr>
            <a:r>
              <a:t>Transit construction</a:t>
            </a:r>
          </a:p>
          <a:p>
            <a:pPr>
              <a:lnSpc>
                <a:spcPct val="100000"/>
              </a:lnSpc>
              <a:spcBef>
                <a:spcPts val="1200"/>
              </a:spcBef>
              <a:defRPr sz="2600"/>
            </a:pPr>
            <a:r>
              <a:t>Habitat planning</a:t>
            </a:r>
          </a:p>
          <a:p>
            <a:pPr>
              <a:lnSpc>
                <a:spcPct val="100000"/>
              </a:lnSpc>
              <a:spcBef>
                <a:spcPts val="1200"/>
              </a:spcBef>
              <a:defRPr sz="2600"/>
            </a:pPr>
            <a:r>
              <a:t>Housing</a:t>
            </a:r>
          </a:p>
          <a:p>
            <a:pPr>
              <a:lnSpc>
                <a:spcPct val="100000"/>
              </a:lnSpc>
              <a:spcBef>
                <a:spcPts val="1200"/>
              </a:spcBef>
              <a:defRPr sz="2600"/>
            </a:pPr>
            <a:r>
              <a:t>Census</a:t>
            </a:r>
          </a:p>
        </p:txBody>
      </p:sp>
      <p:sp>
        <p:nvSpPr>
          <p:cNvPr id="356" name="Rectangle 2"/>
          <p:cNvSpPr txBox="1">
            <a:spLocks noGrp="1"/>
          </p:cNvSpPr>
          <p:nvPr>
            <p:ph type="title"/>
          </p:nvPr>
        </p:nvSpPr>
        <p:spPr>
          <a:xfrm>
            <a:off x="109268" y="11502"/>
            <a:ext cx="7873042" cy="1082903"/>
          </a:xfrm>
          <a:prstGeom prst="rect">
            <a:avLst/>
          </a:prstGeom>
        </p:spPr>
        <p:txBody>
          <a:bodyPr/>
          <a:lstStyle/>
          <a:p>
            <a:r>
              <a:t>Regional Work</a:t>
            </a:r>
          </a:p>
        </p:txBody>
      </p:sp>
      <p:sp>
        <p:nvSpPr>
          <p:cNvPr id="357" name="Rectangle 4"/>
          <p:cNvSpPr txBox="1"/>
          <p:nvPr/>
        </p:nvSpPr>
        <p:spPr>
          <a:xfrm>
            <a:off x="4097337" y="1370012"/>
            <a:ext cx="5227638" cy="313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200"/>
              </a:spcBef>
              <a:buClr>
                <a:srgbClr val="5F5F5F"/>
              </a:buClr>
              <a:buSzPct val="83000"/>
              <a:buChar char="•"/>
              <a:defRPr sz="2600">
                <a:solidFill>
                  <a:srgbClr val="5F5F5F"/>
                </a:solidFill>
              </a:defRPr>
            </a:pPr>
            <a:r>
              <a:t>Energy</a:t>
            </a:r>
          </a:p>
          <a:p>
            <a:pPr marL="342900" indent="-342900">
              <a:spcBef>
                <a:spcPts val="1200"/>
              </a:spcBef>
              <a:buClr>
                <a:srgbClr val="5F5F5F"/>
              </a:buClr>
              <a:buSzPct val="83000"/>
              <a:buChar char="•"/>
              <a:defRPr sz="2600">
                <a:solidFill>
                  <a:srgbClr val="5F5F5F"/>
                </a:solidFill>
              </a:defRPr>
            </a:pPr>
            <a:r>
              <a:t>Economic prosperity</a:t>
            </a:r>
          </a:p>
          <a:p>
            <a:pPr marL="342900" indent="-342900">
              <a:spcBef>
                <a:spcPts val="1200"/>
              </a:spcBef>
              <a:buClr>
                <a:srgbClr val="5F5F5F"/>
              </a:buClr>
              <a:buSzPct val="83000"/>
              <a:buChar char="•"/>
              <a:defRPr sz="2600">
                <a:solidFill>
                  <a:srgbClr val="5F5F5F"/>
                </a:solidFill>
              </a:defRPr>
            </a:pPr>
            <a:r>
              <a:t>Public safety</a:t>
            </a:r>
          </a:p>
          <a:p>
            <a:pPr marL="342900" indent="-342900">
              <a:spcBef>
                <a:spcPts val="1200"/>
              </a:spcBef>
              <a:buClr>
                <a:srgbClr val="5F5F5F"/>
              </a:buClr>
              <a:buSzPct val="83000"/>
              <a:buChar char="•"/>
              <a:defRPr sz="2600">
                <a:solidFill>
                  <a:srgbClr val="5F5F5F"/>
                </a:solidFill>
              </a:defRPr>
            </a:pPr>
            <a:r>
              <a:t>Binational planning</a:t>
            </a:r>
          </a:p>
          <a:p>
            <a:pPr marL="342900" indent="-342900">
              <a:spcBef>
                <a:spcPts val="1200"/>
              </a:spcBef>
              <a:buClr>
                <a:srgbClr val="5F5F5F"/>
              </a:buClr>
              <a:buSzPct val="83000"/>
              <a:buChar char="•"/>
              <a:defRPr sz="2600">
                <a:solidFill>
                  <a:srgbClr val="5F5F5F"/>
                </a:solidFill>
              </a:defRPr>
            </a:pPr>
            <a:r>
              <a:t>Shoreline preservation</a:t>
            </a:r>
          </a:p>
          <a:p>
            <a:pPr marL="342900" indent="-342900">
              <a:spcBef>
                <a:spcPts val="1200"/>
              </a:spcBef>
              <a:buClr>
                <a:srgbClr val="5F5F5F"/>
              </a:buClr>
              <a:buSzPct val="83000"/>
              <a:buChar char="•"/>
              <a:defRPr sz="2600">
                <a:solidFill>
                  <a:srgbClr val="5F5F5F"/>
                </a:solidFill>
              </a:defRPr>
            </a:pPr>
            <a:r>
              <a:t>Interregional planning</a:t>
            </a:r>
          </a:p>
        </p:txBody>
      </p:sp>
      <p:sp>
        <p:nvSpPr>
          <p:cNvPr id="358" name="Slide Number Placeholder 1"/>
          <p:cNvSpPr txBox="1">
            <a:spLocks noGrp="1"/>
          </p:cNvSpPr>
          <p:nvPr>
            <p:ph type="sldNum" sz="quarter" idx="2"/>
          </p:nvPr>
        </p:nvSpPr>
        <p:spPr>
          <a:xfrm>
            <a:off x="1240476" y="6620026"/>
            <a:ext cx="167852"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Picture 4" descr="Picture 4"/>
          <p:cNvPicPr>
            <a:picLocks noChangeAspect="1"/>
          </p:cNvPicPr>
          <p:nvPr/>
        </p:nvPicPr>
        <p:blipFill>
          <a:blip r:embed="rId2" cstate="print">
            <a:extLst/>
          </a:blip>
          <a:stretch>
            <a:fillRect/>
          </a:stretch>
        </p:blipFill>
        <p:spPr>
          <a:xfrm>
            <a:off x="2078372" y="1237940"/>
            <a:ext cx="5240297" cy="5284781"/>
          </a:xfrm>
          <a:prstGeom prst="rect">
            <a:avLst/>
          </a:prstGeom>
          <a:ln w="12700">
            <a:miter lim="400000"/>
          </a:ln>
        </p:spPr>
      </p:pic>
      <p:sp>
        <p:nvSpPr>
          <p:cNvPr id="363" name="Slide Number Placeholder 1"/>
          <p:cNvSpPr txBox="1">
            <a:spLocks noGrp="1"/>
          </p:cNvSpPr>
          <p:nvPr>
            <p:ph type="sldNum" sz="quarter" idx="2"/>
          </p:nvPr>
        </p:nvSpPr>
        <p:spPr>
          <a:xfrm>
            <a:off x="1240476" y="6620026"/>
            <a:ext cx="167852"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9</a:t>
            </a:fld>
            <a:endParaRPr/>
          </a:p>
        </p:txBody>
      </p:sp>
      <p:sp>
        <p:nvSpPr>
          <p:cNvPr id="364" name="Title 3"/>
          <p:cNvSpPr txBox="1">
            <a:spLocks noGrp="1"/>
          </p:cNvSpPr>
          <p:nvPr>
            <p:ph type="title"/>
          </p:nvPr>
        </p:nvSpPr>
        <p:spPr>
          <a:xfrm>
            <a:off x="109268" y="11502"/>
            <a:ext cx="7873042" cy="1082903"/>
          </a:xfrm>
          <a:prstGeom prst="rect">
            <a:avLst/>
          </a:prstGeom>
        </p:spPr>
        <p:txBody>
          <a:bodyPr/>
          <a:lstStyle/>
          <a:p>
            <a:r>
              <a:t>Aiming for a Vision that Works for All</a:t>
            </a:r>
          </a:p>
        </p:txBody>
      </p:sp>
    </p:spTree>
  </p:cSld>
  <p:clrMapOvr>
    <a:masterClrMapping/>
  </p:clrMapOvr>
  <p:transition spd="med"/>
</p:sld>
</file>

<file path=ppt/theme/theme1.xml><?xml version="1.0" encoding="utf-8"?>
<a:theme xmlns:a="http://schemas.openxmlformats.org/drawingml/2006/main" name="1_Office Theme">
  <a:themeElements>
    <a:clrScheme name="1_Office Theme">
      <a:dk1>
        <a:srgbClr val="313131"/>
      </a:dk1>
      <a:lt1>
        <a:srgbClr val="FFFFFF"/>
      </a:lt1>
      <a:dk2>
        <a:srgbClr val="A7A7A7"/>
      </a:dk2>
      <a:lt2>
        <a:srgbClr val="535353"/>
      </a:lt2>
      <a:accent1>
        <a:srgbClr val="1C75BC"/>
      </a:accent1>
      <a:accent2>
        <a:srgbClr val="9BBB59"/>
      </a:accent2>
      <a:accent3>
        <a:srgbClr val="941927"/>
      </a:accent3>
      <a:accent4>
        <a:srgbClr val="F09121"/>
      </a:accent4>
      <a:accent5>
        <a:srgbClr val="F3CE1C"/>
      </a:accent5>
      <a:accent6>
        <a:srgbClr val="7F7F7F"/>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13131"/>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13131"/>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1C75BC"/>
      </a:accent1>
      <a:accent2>
        <a:srgbClr val="9BBB59"/>
      </a:accent2>
      <a:accent3>
        <a:srgbClr val="941927"/>
      </a:accent3>
      <a:accent4>
        <a:srgbClr val="F09121"/>
      </a:accent4>
      <a:accent5>
        <a:srgbClr val="F3CE1C"/>
      </a:accent5>
      <a:accent6>
        <a:srgbClr val="7F7F7F"/>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13131"/>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13131"/>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1464</Words>
  <Application>Microsoft Office PowerPoint</Application>
  <PresentationFormat>On-screen Show (4:3)</PresentationFormat>
  <Paragraphs>196</Paragraphs>
  <Slides>32</Slides>
  <Notes>14</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1_Office Theme</vt:lpstr>
      <vt:lpstr> </vt:lpstr>
      <vt:lpstr>San Diego Region</vt:lpstr>
      <vt:lpstr>SANDAG Jurisdictions</vt:lpstr>
      <vt:lpstr>SANDAG Board of Directors</vt:lpstr>
      <vt:lpstr>Advisory Members</vt:lpstr>
      <vt:lpstr>Slide 6</vt:lpstr>
      <vt:lpstr>SANDAG Mission</vt:lpstr>
      <vt:lpstr>Regional Work</vt:lpstr>
      <vt:lpstr>Aiming for a Vision that Works for All</vt:lpstr>
      <vt:lpstr>The Region’s population grows  30 percent by 2050</vt:lpstr>
      <vt:lpstr>Our Changing Land Use Pattern</vt:lpstr>
      <vt:lpstr>Planning for Sustainability</vt:lpstr>
      <vt:lpstr>Smart Growth Concept Map - Regional Scale</vt:lpstr>
      <vt:lpstr>Downtown-Central San Diego Subregional Map </vt:lpstr>
      <vt:lpstr>E Street near Bayfront / E Street Trolley Station  Chula Vista, CA </vt:lpstr>
      <vt:lpstr>E Street near Bayfront / E Street Trolley Station  Chula Vista, CA </vt:lpstr>
      <vt:lpstr>Old Palm Ave and Second Street Imperial Beach, CA</vt:lpstr>
      <vt:lpstr>Old Palm Ave and Second Street Imperial Beach, CA</vt:lpstr>
      <vt:lpstr>Carlsbad Village Coaster Station –  Downtown Carlsbad, CA </vt:lpstr>
      <vt:lpstr>Carlsbad Village Coaster Station –  Downtown Carlsbad, CA </vt:lpstr>
      <vt:lpstr>Carlsbad Village Coaster Station –  Downtown Carlsbad, CA </vt:lpstr>
      <vt:lpstr>Carlsbad Village Coaster Station –  Downtown Carlsbad, CA </vt:lpstr>
      <vt:lpstr>Carlsbad Village Coaster Station –  Downtown Carlsbad, CA </vt:lpstr>
      <vt:lpstr>Slide 24</vt:lpstr>
      <vt:lpstr>Chula Vista: Third Avenue – After</vt:lpstr>
      <vt:lpstr>Grantville Trolley Station Area   </vt:lpstr>
      <vt:lpstr>Grantville Trolley Station Area   </vt:lpstr>
      <vt:lpstr>Grantville Trolley Station Area   </vt:lpstr>
      <vt:lpstr>Grantville Trolley Station Area   </vt:lpstr>
      <vt:lpstr>Grantville Trolley Station Area   </vt:lpstr>
      <vt:lpstr>Grantville Trolley Station Area   </vt:lpstr>
      <vt:lpstr>Tools, Programs, Near-Term Projects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cp:lastModifiedBy>F.E. Rogers</cp:lastModifiedBy>
  <cp:revision>1</cp:revision>
  <dcterms:modified xsi:type="dcterms:W3CDTF">2019-09-21T18:10:43Z</dcterms:modified>
</cp:coreProperties>
</file>